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2" r:id="rId2"/>
    <p:sldId id="257" r:id="rId3"/>
    <p:sldId id="260" r:id="rId4"/>
    <p:sldId id="258" r:id="rId5"/>
    <p:sldId id="259" r:id="rId6"/>
    <p:sldId id="261" r:id="rId7"/>
    <p:sldId id="278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2" r:id="rId16"/>
    <p:sldId id="273" r:id="rId17"/>
    <p:sldId id="270" r:id="rId18"/>
    <p:sldId id="274" r:id="rId19"/>
    <p:sldId id="275" r:id="rId20"/>
    <p:sldId id="281" r:id="rId21"/>
    <p:sldId id="271" r:id="rId22"/>
    <p:sldId id="276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52CA7-5896-4582-8C56-F0061A702BD3}" v="74" dt="2019-02-02T21:23:52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3"/>
    <p:restoredTop sz="94345"/>
  </p:normalViewPr>
  <p:slideViewPr>
    <p:cSldViewPr>
      <p:cViewPr varScale="1">
        <p:scale>
          <a:sx n="80" d="100"/>
          <a:sy n="80" d="100"/>
        </p:scale>
        <p:origin x="1018" y="2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Dalmia" userId="7999a76dbd0eb8bf" providerId="LiveId" clId="{E6152CA7-5896-4582-8C56-F0061A702BD3}"/>
    <pc:docChg chg="undo custSel mod modSld">
      <pc:chgData name="Shivam Dalmia" userId="7999a76dbd0eb8bf" providerId="LiveId" clId="{E6152CA7-5896-4582-8C56-F0061A702BD3}" dt="2019-02-02T21:23:52.758" v="189" actId="2711"/>
      <pc:docMkLst>
        <pc:docMk/>
      </pc:docMkLst>
      <pc:sldChg chg="modSp">
        <pc:chgData name="Shivam Dalmia" userId="7999a76dbd0eb8bf" providerId="LiveId" clId="{E6152CA7-5896-4582-8C56-F0061A702BD3}" dt="2019-02-02T21:13:50.539" v="23" actId="1076"/>
        <pc:sldMkLst>
          <pc:docMk/>
          <pc:sldMk cId="1200615470" sldId="257"/>
        </pc:sldMkLst>
        <pc:picChg chg="mod">
          <ac:chgData name="Shivam Dalmia" userId="7999a76dbd0eb8bf" providerId="LiveId" clId="{E6152CA7-5896-4582-8C56-F0061A702BD3}" dt="2019-02-02T21:13:50.539" v="23" actId="1076"/>
          <ac:picMkLst>
            <pc:docMk/>
            <pc:sldMk cId="1200615470" sldId="257"/>
            <ac:picMk id="4" creationId="{00000000-0000-0000-0000-000000000000}"/>
          </ac:picMkLst>
        </pc:picChg>
      </pc:sldChg>
      <pc:sldChg chg="addSp modSp mod setBg">
        <pc:chgData name="Shivam Dalmia" userId="7999a76dbd0eb8bf" providerId="LiveId" clId="{E6152CA7-5896-4582-8C56-F0061A702BD3}" dt="2019-02-02T21:14:35.941" v="29" actId="403"/>
        <pc:sldMkLst>
          <pc:docMk/>
          <pc:sldMk cId="3256916248" sldId="258"/>
        </pc:sldMkLst>
        <pc:spChg chg="mod">
          <ac:chgData name="Shivam Dalmia" userId="7999a76dbd0eb8bf" providerId="LiveId" clId="{E6152CA7-5896-4582-8C56-F0061A702BD3}" dt="2019-02-02T21:14:26.299" v="26" actId="26606"/>
          <ac:spMkLst>
            <pc:docMk/>
            <pc:sldMk cId="3256916248" sldId="258"/>
            <ac:spMk id="2" creationId="{00000000-0000-0000-0000-000000000000}"/>
          </ac:spMkLst>
        </pc:spChg>
        <pc:spChg chg="mod">
          <ac:chgData name="Shivam Dalmia" userId="7999a76dbd0eb8bf" providerId="LiveId" clId="{E6152CA7-5896-4582-8C56-F0061A702BD3}" dt="2019-02-02T21:14:35.941" v="29" actId="403"/>
          <ac:spMkLst>
            <pc:docMk/>
            <pc:sldMk cId="3256916248" sldId="258"/>
            <ac:spMk id="3" creationId="{00000000-0000-0000-0000-000000000000}"/>
          </ac:spMkLst>
        </pc:spChg>
        <pc:spChg chg="add">
          <ac:chgData name="Shivam Dalmia" userId="7999a76dbd0eb8bf" providerId="LiveId" clId="{E6152CA7-5896-4582-8C56-F0061A702BD3}" dt="2019-02-02T21:14:26.299" v="26" actId="26606"/>
          <ac:spMkLst>
            <pc:docMk/>
            <pc:sldMk cId="3256916248" sldId="258"/>
            <ac:spMk id="8" creationId="{8940BF86-1545-454F-930D-D633E83BA4B1}"/>
          </ac:spMkLst>
        </pc:spChg>
        <pc:spChg chg="add">
          <ac:chgData name="Shivam Dalmia" userId="7999a76dbd0eb8bf" providerId="LiveId" clId="{E6152CA7-5896-4582-8C56-F0061A702BD3}" dt="2019-02-02T21:14:26.299" v="26" actId="26606"/>
          <ac:spMkLst>
            <pc:docMk/>
            <pc:sldMk cId="3256916248" sldId="258"/>
            <ac:spMk id="12" creationId="{4FA98957-023B-4B4C-B8F5-A60254A636E3}"/>
          </ac:spMkLst>
        </pc:spChg>
        <pc:cxnChg chg="add">
          <ac:chgData name="Shivam Dalmia" userId="7999a76dbd0eb8bf" providerId="LiveId" clId="{E6152CA7-5896-4582-8C56-F0061A702BD3}" dt="2019-02-02T21:14:26.299" v="26" actId="26606"/>
          <ac:cxnSpMkLst>
            <pc:docMk/>
            <pc:sldMk cId="3256916248" sldId="258"/>
            <ac:cxnSpMk id="10" creationId="{6BAD51BF-92DF-4BA7-A185-7E1D78DF4E16}"/>
          </ac:cxnSpMkLst>
        </pc:cxnChg>
      </pc:sldChg>
      <pc:sldChg chg="addSp delSp modSp mod setBg">
        <pc:chgData name="Shivam Dalmia" userId="7999a76dbd0eb8bf" providerId="LiveId" clId="{E6152CA7-5896-4582-8C56-F0061A702BD3}" dt="2019-02-02T21:16:08.374" v="47"/>
        <pc:sldMkLst>
          <pc:docMk/>
          <pc:sldMk cId="794762951" sldId="259"/>
        </pc:sldMkLst>
        <pc:spChg chg="mod">
          <ac:chgData name="Shivam Dalmia" userId="7999a76dbd0eb8bf" providerId="LiveId" clId="{E6152CA7-5896-4582-8C56-F0061A702BD3}" dt="2019-02-02T21:14:49.851" v="32" actId="26606"/>
          <ac:spMkLst>
            <pc:docMk/>
            <pc:sldMk cId="794762951" sldId="259"/>
            <ac:spMk id="2" creationId="{00000000-0000-0000-0000-000000000000}"/>
          </ac:spMkLst>
        </pc:spChg>
        <pc:spChg chg="del mod">
          <ac:chgData name="Shivam Dalmia" userId="7999a76dbd0eb8bf" providerId="LiveId" clId="{E6152CA7-5896-4582-8C56-F0061A702BD3}" dt="2019-02-02T21:14:49.851" v="32" actId="26606"/>
          <ac:spMkLst>
            <pc:docMk/>
            <pc:sldMk cId="794762951" sldId="259"/>
            <ac:spMk id="3" creationId="{00000000-0000-0000-0000-000000000000}"/>
          </ac:spMkLst>
        </pc:spChg>
        <pc:spChg chg="add">
          <ac:chgData name="Shivam Dalmia" userId="7999a76dbd0eb8bf" providerId="LiveId" clId="{E6152CA7-5896-4582-8C56-F0061A702BD3}" dt="2019-02-02T21:14:49.851" v="32" actId="26606"/>
          <ac:spMkLst>
            <pc:docMk/>
            <pc:sldMk cId="794762951" sldId="259"/>
            <ac:spMk id="10" creationId="{68575C10-8187-4AC4-AD72-C754EAFD2867}"/>
          </ac:spMkLst>
        </pc:spChg>
        <pc:graphicFrameChg chg="add mod">
          <ac:chgData name="Shivam Dalmia" userId="7999a76dbd0eb8bf" providerId="LiveId" clId="{E6152CA7-5896-4582-8C56-F0061A702BD3}" dt="2019-02-02T21:16:08.374" v="47"/>
          <ac:graphicFrameMkLst>
            <pc:docMk/>
            <pc:sldMk cId="794762951" sldId="259"/>
            <ac:graphicFrameMk id="5" creationId="{51993579-C49C-4CBB-89E3-AA971640418C}"/>
          </ac:graphicFrameMkLst>
        </pc:graphicFrameChg>
        <pc:cxnChg chg="add">
          <ac:chgData name="Shivam Dalmia" userId="7999a76dbd0eb8bf" providerId="LiveId" clId="{E6152CA7-5896-4582-8C56-F0061A702BD3}" dt="2019-02-02T21:14:49.851" v="32" actId="26606"/>
          <ac:cxnSpMkLst>
            <pc:docMk/>
            <pc:sldMk cId="794762951" sldId="259"/>
            <ac:cxnSpMk id="12" creationId="{74E776C9-ED67-41B7-B3A3-4DF76EF3ACEE}"/>
          </ac:cxnSpMkLst>
        </pc:cxnChg>
      </pc:sldChg>
      <pc:sldChg chg="addSp modSp mod setBg">
        <pc:chgData name="Shivam Dalmia" userId="7999a76dbd0eb8bf" providerId="LiveId" clId="{E6152CA7-5896-4582-8C56-F0061A702BD3}" dt="2019-02-02T21:14:10.197" v="25" actId="26606"/>
        <pc:sldMkLst>
          <pc:docMk/>
          <pc:sldMk cId="3535970309" sldId="260"/>
        </pc:sldMkLst>
        <pc:spChg chg="mod">
          <ac:chgData name="Shivam Dalmia" userId="7999a76dbd0eb8bf" providerId="LiveId" clId="{E6152CA7-5896-4582-8C56-F0061A702BD3}" dt="2019-02-02T21:14:10.197" v="25" actId="26606"/>
          <ac:spMkLst>
            <pc:docMk/>
            <pc:sldMk cId="3535970309" sldId="260"/>
            <ac:spMk id="2" creationId="{00000000-0000-0000-0000-000000000000}"/>
          </ac:spMkLst>
        </pc:spChg>
        <pc:spChg chg="mod">
          <ac:chgData name="Shivam Dalmia" userId="7999a76dbd0eb8bf" providerId="LiveId" clId="{E6152CA7-5896-4582-8C56-F0061A702BD3}" dt="2019-02-02T21:14:10.197" v="25" actId="26606"/>
          <ac:spMkLst>
            <pc:docMk/>
            <pc:sldMk cId="3535970309" sldId="260"/>
            <ac:spMk id="3" creationId="{00000000-0000-0000-0000-000000000000}"/>
          </ac:spMkLst>
        </pc:spChg>
        <pc:spChg chg="add">
          <ac:chgData name="Shivam Dalmia" userId="7999a76dbd0eb8bf" providerId="LiveId" clId="{E6152CA7-5896-4582-8C56-F0061A702BD3}" dt="2019-02-02T21:14:10.197" v="25" actId="26606"/>
          <ac:spMkLst>
            <pc:docMk/>
            <pc:sldMk cId="3535970309" sldId="260"/>
            <ac:spMk id="10" creationId="{269C9DF7-74C8-4F5C-B5B7-4E51ECE21FF1}"/>
          </ac:spMkLst>
        </pc:spChg>
        <pc:spChg chg="add">
          <ac:chgData name="Shivam Dalmia" userId="7999a76dbd0eb8bf" providerId="LiveId" clId="{E6152CA7-5896-4582-8C56-F0061A702BD3}" dt="2019-02-02T21:14:10.197" v="25" actId="26606"/>
          <ac:spMkLst>
            <pc:docMk/>
            <pc:sldMk cId="3535970309" sldId="260"/>
            <ac:spMk id="12" creationId="{F3F90CCA-C2FA-41B1-AE81-67DC467E346E}"/>
          </ac:spMkLst>
        </pc:spChg>
        <pc:spChg chg="add">
          <ac:chgData name="Shivam Dalmia" userId="7999a76dbd0eb8bf" providerId="LiveId" clId="{E6152CA7-5896-4582-8C56-F0061A702BD3}" dt="2019-02-02T21:14:10.197" v="25" actId="26606"/>
          <ac:spMkLst>
            <pc:docMk/>
            <pc:sldMk cId="3535970309" sldId="260"/>
            <ac:spMk id="14" creationId="{51967EE5-2075-4573-AE19-C4D28E2765CD}"/>
          </ac:spMkLst>
        </pc:spChg>
        <pc:picChg chg="add">
          <ac:chgData name="Shivam Dalmia" userId="7999a76dbd0eb8bf" providerId="LiveId" clId="{E6152CA7-5896-4582-8C56-F0061A702BD3}" dt="2019-02-02T21:14:10.197" v="25" actId="26606"/>
          <ac:picMkLst>
            <pc:docMk/>
            <pc:sldMk cId="3535970309" sldId="260"/>
            <ac:picMk id="7" creationId="{246C68D6-7319-4C44-A567-8FFC87EEA090}"/>
          </ac:picMkLst>
        </pc:picChg>
        <pc:cxnChg chg="add">
          <ac:chgData name="Shivam Dalmia" userId="7999a76dbd0eb8bf" providerId="LiveId" clId="{E6152CA7-5896-4582-8C56-F0061A702BD3}" dt="2019-02-02T21:14:10.197" v="25" actId="26606"/>
          <ac:cxnSpMkLst>
            <pc:docMk/>
            <pc:sldMk cId="3535970309" sldId="260"/>
            <ac:cxnSpMk id="16" creationId="{C4353A75-FFE1-403B-BAAC-E7CB1DC7793B}"/>
          </ac:cxnSpMkLst>
        </pc:cxnChg>
      </pc:sldChg>
      <pc:sldChg chg="addSp modSp mod setBg">
        <pc:chgData name="Shivam Dalmia" userId="7999a76dbd0eb8bf" providerId="LiveId" clId="{E6152CA7-5896-4582-8C56-F0061A702BD3}" dt="2019-02-02T21:16:25.245" v="48" actId="26606"/>
        <pc:sldMkLst>
          <pc:docMk/>
          <pc:sldMk cId="3673928019" sldId="261"/>
        </pc:sldMkLst>
        <pc:spChg chg="mod">
          <ac:chgData name="Shivam Dalmia" userId="7999a76dbd0eb8bf" providerId="LiveId" clId="{E6152CA7-5896-4582-8C56-F0061A702BD3}" dt="2019-02-02T21:16:25.245" v="48" actId="26606"/>
          <ac:spMkLst>
            <pc:docMk/>
            <pc:sldMk cId="3673928019" sldId="261"/>
            <ac:spMk id="2" creationId="{00000000-0000-0000-0000-000000000000}"/>
          </ac:spMkLst>
        </pc:spChg>
        <pc:spChg chg="mod">
          <ac:chgData name="Shivam Dalmia" userId="7999a76dbd0eb8bf" providerId="LiveId" clId="{E6152CA7-5896-4582-8C56-F0061A702BD3}" dt="2019-02-02T21:16:25.245" v="48" actId="26606"/>
          <ac:spMkLst>
            <pc:docMk/>
            <pc:sldMk cId="3673928019" sldId="261"/>
            <ac:spMk id="3" creationId="{00000000-0000-0000-0000-000000000000}"/>
          </ac:spMkLst>
        </pc:spChg>
        <pc:spChg chg="add">
          <ac:chgData name="Shivam Dalmia" userId="7999a76dbd0eb8bf" providerId="LiveId" clId="{E6152CA7-5896-4582-8C56-F0061A702BD3}" dt="2019-02-02T21:16:25.245" v="48" actId="26606"/>
          <ac:spMkLst>
            <pc:docMk/>
            <pc:sldMk cId="3673928019" sldId="261"/>
            <ac:spMk id="8" creationId="{718B0F80-1C8E-49FA-9B66-C9285753E25F}"/>
          </ac:spMkLst>
        </pc:spChg>
        <pc:spChg chg="add">
          <ac:chgData name="Shivam Dalmia" userId="7999a76dbd0eb8bf" providerId="LiveId" clId="{E6152CA7-5896-4582-8C56-F0061A702BD3}" dt="2019-02-02T21:16:25.245" v="48" actId="26606"/>
          <ac:spMkLst>
            <pc:docMk/>
            <pc:sldMk cId="3673928019" sldId="261"/>
            <ac:spMk id="10" creationId="{CEF2B853-4083-4B70-AC2A-F79D80809342}"/>
          </ac:spMkLst>
        </pc:spChg>
        <pc:cxnChg chg="add">
          <ac:chgData name="Shivam Dalmia" userId="7999a76dbd0eb8bf" providerId="LiveId" clId="{E6152CA7-5896-4582-8C56-F0061A702BD3}" dt="2019-02-02T21:16:25.245" v="48" actId="26606"/>
          <ac:cxnSpMkLst>
            <pc:docMk/>
            <pc:sldMk cId="3673928019" sldId="261"/>
            <ac:cxnSpMk id="12" creationId="{D434EAAF-BF44-4CCC-84D4-105F3370AFFC}"/>
          </ac:cxnSpMkLst>
        </pc:cxnChg>
      </pc:sldChg>
      <pc:sldChg chg="addSp modSp mod setBg">
        <pc:chgData name="Shivam Dalmia" userId="7999a76dbd0eb8bf" providerId="LiveId" clId="{E6152CA7-5896-4582-8C56-F0061A702BD3}" dt="2019-02-02T21:18:04.540" v="101" actId="20577"/>
        <pc:sldMkLst>
          <pc:docMk/>
          <pc:sldMk cId="2048793461" sldId="263"/>
        </pc:sldMkLst>
        <pc:spChg chg="mod">
          <ac:chgData name="Shivam Dalmia" userId="7999a76dbd0eb8bf" providerId="LiveId" clId="{E6152CA7-5896-4582-8C56-F0061A702BD3}" dt="2019-02-02T21:17:44.858" v="96" actId="20577"/>
          <ac:spMkLst>
            <pc:docMk/>
            <pc:sldMk cId="2048793461" sldId="263"/>
            <ac:spMk id="2" creationId="{00000000-0000-0000-0000-000000000000}"/>
          </ac:spMkLst>
        </pc:spChg>
        <pc:spChg chg="mod">
          <ac:chgData name="Shivam Dalmia" userId="7999a76dbd0eb8bf" providerId="LiveId" clId="{E6152CA7-5896-4582-8C56-F0061A702BD3}" dt="2019-02-02T21:18:04.540" v="101" actId="20577"/>
          <ac:spMkLst>
            <pc:docMk/>
            <pc:sldMk cId="2048793461" sldId="263"/>
            <ac:spMk id="3" creationId="{00000000-0000-0000-0000-000000000000}"/>
          </ac:spMkLst>
        </pc:spChg>
        <pc:spChg chg="add">
          <ac:chgData name="Shivam Dalmia" userId="7999a76dbd0eb8bf" providerId="LiveId" clId="{E6152CA7-5896-4582-8C56-F0061A702BD3}" dt="2019-02-02T21:16:48.780" v="50" actId="26606"/>
          <ac:spMkLst>
            <pc:docMk/>
            <pc:sldMk cId="2048793461" sldId="263"/>
            <ac:spMk id="8" creationId="{8940BF86-1545-454F-930D-D633E83BA4B1}"/>
          </ac:spMkLst>
        </pc:spChg>
        <pc:spChg chg="add">
          <ac:chgData name="Shivam Dalmia" userId="7999a76dbd0eb8bf" providerId="LiveId" clId="{E6152CA7-5896-4582-8C56-F0061A702BD3}" dt="2019-02-02T21:16:48.780" v="50" actId="26606"/>
          <ac:spMkLst>
            <pc:docMk/>
            <pc:sldMk cId="2048793461" sldId="263"/>
            <ac:spMk id="12" creationId="{4FA98957-023B-4B4C-B8F5-A60254A636E3}"/>
          </ac:spMkLst>
        </pc:spChg>
        <pc:cxnChg chg="add">
          <ac:chgData name="Shivam Dalmia" userId="7999a76dbd0eb8bf" providerId="LiveId" clId="{E6152CA7-5896-4582-8C56-F0061A702BD3}" dt="2019-02-02T21:16:48.780" v="50" actId="26606"/>
          <ac:cxnSpMkLst>
            <pc:docMk/>
            <pc:sldMk cId="2048793461" sldId="263"/>
            <ac:cxnSpMk id="10" creationId="{6BAD51BF-92DF-4BA7-A185-7E1D78DF4E16}"/>
          </ac:cxnSpMkLst>
        </pc:cxnChg>
      </pc:sldChg>
      <pc:sldChg chg="addSp modSp mod setBg">
        <pc:chgData name="Shivam Dalmia" userId="7999a76dbd0eb8bf" providerId="LiveId" clId="{E6152CA7-5896-4582-8C56-F0061A702BD3}" dt="2019-02-02T21:18:24.464" v="108" actId="27636"/>
        <pc:sldMkLst>
          <pc:docMk/>
          <pc:sldMk cId="2723690328" sldId="264"/>
        </pc:sldMkLst>
        <pc:spChg chg="mod">
          <ac:chgData name="Shivam Dalmia" userId="7999a76dbd0eb8bf" providerId="LiveId" clId="{E6152CA7-5896-4582-8C56-F0061A702BD3}" dt="2019-02-02T21:18:11.347" v="102" actId="26606"/>
          <ac:spMkLst>
            <pc:docMk/>
            <pc:sldMk cId="2723690328" sldId="264"/>
            <ac:spMk id="2" creationId="{00000000-0000-0000-0000-000000000000}"/>
          </ac:spMkLst>
        </pc:spChg>
        <pc:spChg chg="mod">
          <ac:chgData name="Shivam Dalmia" userId="7999a76dbd0eb8bf" providerId="LiveId" clId="{E6152CA7-5896-4582-8C56-F0061A702BD3}" dt="2019-02-02T21:18:24.464" v="108" actId="27636"/>
          <ac:spMkLst>
            <pc:docMk/>
            <pc:sldMk cId="2723690328" sldId="264"/>
            <ac:spMk id="3" creationId="{00000000-0000-0000-0000-000000000000}"/>
          </ac:spMkLst>
        </pc:spChg>
        <pc:spChg chg="add">
          <ac:chgData name="Shivam Dalmia" userId="7999a76dbd0eb8bf" providerId="LiveId" clId="{E6152CA7-5896-4582-8C56-F0061A702BD3}" dt="2019-02-02T21:18:11.347" v="102" actId="26606"/>
          <ac:spMkLst>
            <pc:docMk/>
            <pc:sldMk cId="2723690328" sldId="264"/>
            <ac:spMk id="8" creationId="{8940BF86-1545-454F-930D-D633E83BA4B1}"/>
          </ac:spMkLst>
        </pc:spChg>
        <pc:spChg chg="add">
          <ac:chgData name="Shivam Dalmia" userId="7999a76dbd0eb8bf" providerId="LiveId" clId="{E6152CA7-5896-4582-8C56-F0061A702BD3}" dt="2019-02-02T21:18:11.347" v="102" actId="26606"/>
          <ac:spMkLst>
            <pc:docMk/>
            <pc:sldMk cId="2723690328" sldId="264"/>
            <ac:spMk id="12" creationId="{4FA98957-023B-4B4C-B8F5-A60254A636E3}"/>
          </ac:spMkLst>
        </pc:spChg>
        <pc:cxnChg chg="add">
          <ac:chgData name="Shivam Dalmia" userId="7999a76dbd0eb8bf" providerId="LiveId" clId="{E6152CA7-5896-4582-8C56-F0061A702BD3}" dt="2019-02-02T21:18:11.347" v="102" actId="26606"/>
          <ac:cxnSpMkLst>
            <pc:docMk/>
            <pc:sldMk cId="2723690328" sldId="264"/>
            <ac:cxnSpMk id="10" creationId="{6BAD51BF-92DF-4BA7-A185-7E1D78DF4E16}"/>
          </ac:cxnSpMkLst>
        </pc:cxnChg>
      </pc:sldChg>
      <pc:sldChg chg="addSp delSp modSp mod setBg">
        <pc:chgData name="Shivam Dalmia" userId="7999a76dbd0eb8bf" providerId="LiveId" clId="{E6152CA7-5896-4582-8C56-F0061A702BD3}" dt="2019-02-02T21:18:50.347" v="113" actId="26606"/>
        <pc:sldMkLst>
          <pc:docMk/>
          <pc:sldMk cId="2444012038" sldId="265"/>
        </pc:sldMkLst>
        <pc:spChg chg="mod">
          <ac:chgData name="Shivam Dalmia" userId="7999a76dbd0eb8bf" providerId="LiveId" clId="{E6152CA7-5896-4582-8C56-F0061A702BD3}" dt="2019-02-02T21:18:50.347" v="113" actId="26606"/>
          <ac:spMkLst>
            <pc:docMk/>
            <pc:sldMk cId="2444012038" sldId="265"/>
            <ac:spMk id="2" creationId="{00000000-0000-0000-0000-000000000000}"/>
          </ac:spMkLst>
        </pc:spChg>
        <pc:spChg chg="add del">
          <ac:chgData name="Shivam Dalmia" userId="7999a76dbd0eb8bf" providerId="LiveId" clId="{E6152CA7-5896-4582-8C56-F0061A702BD3}" dt="2019-02-02T21:18:50.347" v="113" actId="26606"/>
          <ac:spMkLst>
            <pc:docMk/>
            <pc:sldMk cId="2444012038" sldId="265"/>
            <ac:spMk id="3" creationId="{00000000-0000-0000-0000-000000000000}"/>
          </ac:spMkLst>
        </pc:spChg>
        <pc:spChg chg="add del">
          <ac:chgData name="Shivam Dalmia" userId="7999a76dbd0eb8bf" providerId="LiveId" clId="{E6152CA7-5896-4582-8C56-F0061A702BD3}" dt="2019-02-02T21:18:49.162" v="110" actId="26606"/>
          <ac:spMkLst>
            <pc:docMk/>
            <pc:sldMk cId="2444012038" sldId="265"/>
            <ac:spMk id="10" creationId="{68575C10-8187-4AC4-AD72-C754EAFD2867}"/>
          </ac:spMkLst>
        </pc:spChg>
        <pc:spChg chg="add del">
          <ac:chgData name="Shivam Dalmia" userId="7999a76dbd0eb8bf" providerId="LiveId" clId="{E6152CA7-5896-4582-8C56-F0061A702BD3}" dt="2019-02-02T21:18:50.331" v="112" actId="26606"/>
          <ac:spMkLst>
            <pc:docMk/>
            <pc:sldMk cId="2444012038" sldId="265"/>
            <ac:spMk id="14" creationId="{51967EE5-2075-4573-AE19-C4D28E2765CD}"/>
          </ac:spMkLst>
        </pc:spChg>
        <pc:spChg chg="add del">
          <ac:chgData name="Shivam Dalmia" userId="7999a76dbd0eb8bf" providerId="LiveId" clId="{E6152CA7-5896-4582-8C56-F0061A702BD3}" dt="2019-02-02T21:18:50.331" v="112" actId="26606"/>
          <ac:spMkLst>
            <pc:docMk/>
            <pc:sldMk cId="2444012038" sldId="265"/>
            <ac:spMk id="15" creationId="{269C9DF7-74C8-4F5C-B5B7-4E51ECE21FF1}"/>
          </ac:spMkLst>
        </pc:spChg>
        <pc:spChg chg="add del">
          <ac:chgData name="Shivam Dalmia" userId="7999a76dbd0eb8bf" providerId="LiveId" clId="{E6152CA7-5896-4582-8C56-F0061A702BD3}" dt="2019-02-02T21:18:50.331" v="112" actId="26606"/>
          <ac:spMkLst>
            <pc:docMk/>
            <pc:sldMk cId="2444012038" sldId="265"/>
            <ac:spMk id="17" creationId="{F3F90CCA-C2FA-41B1-AE81-67DC467E346E}"/>
          </ac:spMkLst>
        </pc:spChg>
        <pc:spChg chg="add del">
          <ac:chgData name="Shivam Dalmia" userId="7999a76dbd0eb8bf" providerId="LiveId" clId="{E6152CA7-5896-4582-8C56-F0061A702BD3}" dt="2019-02-02T21:18:50.331" v="112" actId="26606"/>
          <ac:spMkLst>
            <pc:docMk/>
            <pc:sldMk cId="2444012038" sldId="265"/>
            <ac:spMk id="18" creationId="{00000000-0000-0000-0000-000000000000}"/>
          </ac:spMkLst>
        </pc:spChg>
        <pc:spChg chg="add">
          <ac:chgData name="Shivam Dalmia" userId="7999a76dbd0eb8bf" providerId="LiveId" clId="{E6152CA7-5896-4582-8C56-F0061A702BD3}" dt="2019-02-02T21:18:50.347" v="113" actId="26606"/>
          <ac:spMkLst>
            <pc:docMk/>
            <pc:sldMk cId="2444012038" sldId="265"/>
            <ac:spMk id="20" creationId="{D9FF99B6-0BBC-4955-9A39-545FF77A584B}"/>
          </ac:spMkLst>
        </pc:spChg>
        <pc:spChg chg="add">
          <ac:chgData name="Shivam Dalmia" userId="7999a76dbd0eb8bf" providerId="LiveId" clId="{E6152CA7-5896-4582-8C56-F0061A702BD3}" dt="2019-02-02T21:18:50.347" v="113" actId="26606"/>
          <ac:spMkLst>
            <pc:docMk/>
            <pc:sldMk cId="2444012038" sldId="265"/>
            <ac:spMk id="22" creationId="{00000000-0000-0000-0000-000000000000}"/>
          </ac:spMkLst>
        </pc:spChg>
        <pc:spChg chg="add">
          <ac:chgData name="Shivam Dalmia" userId="7999a76dbd0eb8bf" providerId="LiveId" clId="{E6152CA7-5896-4582-8C56-F0061A702BD3}" dt="2019-02-02T21:18:50.347" v="113" actId="26606"/>
          <ac:spMkLst>
            <pc:docMk/>
            <pc:sldMk cId="2444012038" sldId="265"/>
            <ac:spMk id="23" creationId="{EFFCBFD9-BE8B-4513-8B1D-D19F805EA0DF}"/>
          </ac:spMkLst>
        </pc:spChg>
        <pc:graphicFrameChg chg="add del">
          <ac:chgData name="Shivam Dalmia" userId="7999a76dbd0eb8bf" providerId="LiveId" clId="{E6152CA7-5896-4582-8C56-F0061A702BD3}" dt="2019-02-02T21:18:49.162" v="110" actId="26606"/>
          <ac:graphicFrameMkLst>
            <pc:docMk/>
            <pc:sldMk cId="2444012038" sldId="265"/>
            <ac:graphicFrameMk id="5" creationId="{A892FB8D-5045-4D59-99B9-CBC2353F44E4}"/>
          </ac:graphicFrameMkLst>
        </pc:graphicFrameChg>
        <pc:picChg chg="add del">
          <ac:chgData name="Shivam Dalmia" userId="7999a76dbd0eb8bf" providerId="LiveId" clId="{E6152CA7-5896-4582-8C56-F0061A702BD3}" dt="2019-02-02T21:18:50.331" v="112" actId="26606"/>
          <ac:picMkLst>
            <pc:docMk/>
            <pc:sldMk cId="2444012038" sldId="265"/>
            <ac:picMk id="7" creationId="{D7C149D8-B4A0-4C46-88AD-C0113D083D84}"/>
          </ac:picMkLst>
        </pc:picChg>
        <pc:picChg chg="add">
          <ac:chgData name="Shivam Dalmia" userId="7999a76dbd0eb8bf" providerId="LiveId" clId="{E6152CA7-5896-4582-8C56-F0061A702BD3}" dt="2019-02-02T21:18:50.347" v="113" actId="26606"/>
          <ac:picMkLst>
            <pc:docMk/>
            <pc:sldMk cId="2444012038" sldId="265"/>
            <ac:picMk id="21" creationId="{34893657-8149-472A-BE3E-66A3D681E05C}"/>
          </ac:picMkLst>
        </pc:picChg>
        <pc:cxnChg chg="add del">
          <ac:chgData name="Shivam Dalmia" userId="7999a76dbd0eb8bf" providerId="LiveId" clId="{E6152CA7-5896-4582-8C56-F0061A702BD3}" dt="2019-02-02T21:18:49.162" v="110" actId="26606"/>
          <ac:cxnSpMkLst>
            <pc:docMk/>
            <pc:sldMk cId="2444012038" sldId="265"/>
            <ac:cxnSpMk id="12" creationId="{74E776C9-ED67-41B7-B3A3-4DF76EF3ACEE}"/>
          </ac:cxnSpMkLst>
        </pc:cxnChg>
        <pc:cxnChg chg="add del">
          <ac:chgData name="Shivam Dalmia" userId="7999a76dbd0eb8bf" providerId="LiveId" clId="{E6152CA7-5896-4582-8C56-F0061A702BD3}" dt="2019-02-02T21:18:50.331" v="112" actId="26606"/>
          <ac:cxnSpMkLst>
            <pc:docMk/>
            <pc:sldMk cId="2444012038" sldId="265"/>
            <ac:cxnSpMk id="16" creationId="{C4353A75-FFE1-403B-BAAC-E7CB1DC7793B}"/>
          </ac:cxnSpMkLst>
        </pc:cxnChg>
        <pc:cxnChg chg="add">
          <ac:chgData name="Shivam Dalmia" userId="7999a76dbd0eb8bf" providerId="LiveId" clId="{E6152CA7-5896-4582-8C56-F0061A702BD3}" dt="2019-02-02T21:18:50.347" v="113" actId="26606"/>
          <ac:cxnSpMkLst>
            <pc:docMk/>
            <pc:sldMk cId="2444012038" sldId="265"/>
            <ac:cxnSpMk id="24" creationId="{292F8A50-4E5D-40E7-8E9C-0C63722D6F76}"/>
          </ac:cxnSpMkLst>
        </pc:cxnChg>
      </pc:sldChg>
      <pc:sldChg chg="modSp">
        <pc:chgData name="Shivam Dalmia" userId="7999a76dbd0eb8bf" providerId="LiveId" clId="{E6152CA7-5896-4582-8C56-F0061A702BD3}" dt="2019-02-02T21:13:41.247" v="16" actId="27636"/>
        <pc:sldMkLst>
          <pc:docMk/>
          <pc:sldMk cId="388396032" sldId="266"/>
        </pc:sldMkLst>
        <pc:spChg chg="mod">
          <ac:chgData name="Shivam Dalmia" userId="7999a76dbd0eb8bf" providerId="LiveId" clId="{E6152CA7-5896-4582-8C56-F0061A702BD3}" dt="2019-02-02T21:13:41.247" v="16" actId="27636"/>
          <ac:spMkLst>
            <pc:docMk/>
            <pc:sldMk cId="388396032" sldId="266"/>
            <ac:spMk id="2" creationId="{00000000-0000-0000-0000-000000000000}"/>
          </ac:spMkLst>
        </pc:spChg>
        <pc:spChg chg="mod">
          <ac:chgData name="Shivam Dalmia" userId="7999a76dbd0eb8bf" providerId="LiveId" clId="{E6152CA7-5896-4582-8C56-F0061A702BD3}" dt="2019-02-02T21:13:41.243" v="15" actId="27636"/>
          <ac:spMkLst>
            <pc:docMk/>
            <pc:sldMk cId="388396032" sldId="266"/>
            <ac:spMk id="3" creationId="{00000000-0000-0000-0000-000000000000}"/>
          </ac:spMkLst>
        </pc:spChg>
      </pc:sldChg>
      <pc:sldChg chg="addSp modSp mod setBg">
        <pc:chgData name="Shivam Dalmia" userId="7999a76dbd0eb8bf" providerId="LiveId" clId="{E6152CA7-5896-4582-8C56-F0061A702BD3}" dt="2019-02-02T21:19:09.656" v="116" actId="27636"/>
        <pc:sldMkLst>
          <pc:docMk/>
          <pc:sldMk cId="1140311848" sldId="267"/>
        </pc:sldMkLst>
        <pc:spChg chg="mod">
          <ac:chgData name="Shivam Dalmia" userId="7999a76dbd0eb8bf" providerId="LiveId" clId="{E6152CA7-5896-4582-8C56-F0061A702BD3}" dt="2019-02-02T21:19:09.611" v="115" actId="26606"/>
          <ac:spMkLst>
            <pc:docMk/>
            <pc:sldMk cId="1140311848" sldId="267"/>
            <ac:spMk id="2" creationId="{00000000-0000-0000-0000-000000000000}"/>
          </ac:spMkLst>
        </pc:spChg>
        <pc:spChg chg="mod">
          <ac:chgData name="Shivam Dalmia" userId="7999a76dbd0eb8bf" providerId="LiveId" clId="{E6152CA7-5896-4582-8C56-F0061A702BD3}" dt="2019-02-02T21:19:09.656" v="116" actId="27636"/>
          <ac:spMkLst>
            <pc:docMk/>
            <pc:sldMk cId="1140311848" sldId="267"/>
            <ac:spMk id="3" creationId="{00000000-0000-0000-0000-000000000000}"/>
          </ac:spMkLst>
        </pc:spChg>
        <pc:spChg chg="add">
          <ac:chgData name="Shivam Dalmia" userId="7999a76dbd0eb8bf" providerId="LiveId" clId="{E6152CA7-5896-4582-8C56-F0061A702BD3}" dt="2019-02-02T21:19:09.611" v="115" actId="26606"/>
          <ac:spMkLst>
            <pc:docMk/>
            <pc:sldMk cId="1140311848" sldId="267"/>
            <ac:spMk id="8" creationId="{718B0F80-1C8E-49FA-9B66-C9285753E25F}"/>
          </ac:spMkLst>
        </pc:spChg>
        <pc:spChg chg="add">
          <ac:chgData name="Shivam Dalmia" userId="7999a76dbd0eb8bf" providerId="LiveId" clId="{E6152CA7-5896-4582-8C56-F0061A702BD3}" dt="2019-02-02T21:19:09.611" v="115" actId="26606"/>
          <ac:spMkLst>
            <pc:docMk/>
            <pc:sldMk cId="1140311848" sldId="267"/>
            <ac:spMk id="10" creationId="{CEF2B853-4083-4B70-AC2A-F79D80809342}"/>
          </ac:spMkLst>
        </pc:spChg>
        <pc:cxnChg chg="add">
          <ac:chgData name="Shivam Dalmia" userId="7999a76dbd0eb8bf" providerId="LiveId" clId="{E6152CA7-5896-4582-8C56-F0061A702BD3}" dt="2019-02-02T21:19:09.611" v="115" actId="26606"/>
          <ac:cxnSpMkLst>
            <pc:docMk/>
            <pc:sldMk cId="1140311848" sldId="267"/>
            <ac:cxnSpMk id="12" creationId="{D434EAAF-BF44-4CCC-84D4-105F3370AFFC}"/>
          </ac:cxnSpMkLst>
        </pc:cxnChg>
      </pc:sldChg>
      <pc:sldChg chg="addSp modSp mod setBg">
        <pc:chgData name="Shivam Dalmia" userId="7999a76dbd0eb8bf" providerId="LiveId" clId="{E6152CA7-5896-4582-8C56-F0061A702BD3}" dt="2019-02-02T21:19:02.240" v="114" actId="26606"/>
        <pc:sldMkLst>
          <pc:docMk/>
          <pc:sldMk cId="1294974108" sldId="268"/>
        </pc:sldMkLst>
        <pc:spChg chg="mod">
          <ac:chgData name="Shivam Dalmia" userId="7999a76dbd0eb8bf" providerId="LiveId" clId="{E6152CA7-5896-4582-8C56-F0061A702BD3}" dt="2019-02-02T21:19:02.240" v="114" actId="26606"/>
          <ac:spMkLst>
            <pc:docMk/>
            <pc:sldMk cId="1294974108" sldId="268"/>
            <ac:spMk id="2" creationId="{00000000-0000-0000-0000-000000000000}"/>
          </ac:spMkLst>
        </pc:spChg>
        <pc:spChg chg="mod">
          <ac:chgData name="Shivam Dalmia" userId="7999a76dbd0eb8bf" providerId="LiveId" clId="{E6152CA7-5896-4582-8C56-F0061A702BD3}" dt="2019-02-02T21:19:02.240" v="114" actId="26606"/>
          <ac:spMkLst>
            <pc:docMk/>
            <pc:sldMk cId="1294974108" sldId="268"/>
            <ac:spMk id="3" creationId="{00000000-0000-0000-0000-000000000000}"/>
          </ac:spMkLst>
        </pc:spChg>
        <pc:spChg chg="add">
          <ac:chgData name="Shivam Dalmia" userId="7999a76dbd0eb8bf" providerId="LiveId" clId="{E6152CA7-5896-4582-8C56-F0061A702BD3}" dt="2019-02-02T21:19:02.240" v="114" actId="26606"/>
          <ac:spMkLst>
            <pc:docMk/>
            <pc:sldMk cId="1294974108" sldId="268"/>
            <ac:spMk id="8" creationId="{718B0F80-1C8E-49FA-9B66-C9285753E25F}"/>
          </ac:spMkLst>
        </pc:spChg>
        <pc:spChg chg="add">
          <ac:chgData name="Shivam Dalmia" userId="7999a76dbd0eb8bf" providerId="LiveId" clId="{E6152CA7-5896-4582-8C56-F0061A702BD3}" dt="2019-02-02T21:19:02.240" v="114" actId="26606"/>
          <ac:spMkLst>
            <pc:docMk/>
            <pc:sldMk cId="1294974108" sldId="268"/>
            <ac:spMk id="10" creationId="{CEF2B853-4083-4B70-AC2A-F79D80809342}"/>
          </ac:spMkLst>
        </pc:spChg>
        <pc:cxnChg chg="add">
          <ac:chgData name="Shivam Dalmia" userId="7999a76dbd0eb8bf" providerId="LiveId" clId="{E6152CA7-5896-4582-8C56-F0061A702BD3}" dt="2019-02-02T21:19:02.240" v="114" actId="26606"/>
          <ac:cxnSpMkLst>
            <pc:docMk/>
            <pc:sldMk cId="1294974108" sldId="268"/>
            <ac:cxnSpMk id="12" creationId="{D434EAAF-BF44-4CCC-84D4-105F3370AFFC}"/>
          </ac:cxnSpMkLst>
        </pc:cxnChg>
      </pc:sldChg>
      <pc:sldChg chg="addSp modSp mod setBg">
        <pc:chgData name="Shivam Dalmia" userId="7999a76dbd0eb8bf" providerId="LiveId" clId="{E6152CA7-5896-4582-8C56-F0061A702BD3}" dt="2019-02-02T21:19:16.575" v="117" actId="26606"/>
        <pc:sldMkLst>
          <pc:docMk/>
          <pc:sldMk cId="2083579198" sldId="269"/>
        </pc:sldMkLst>
        <pc:spChg chg="mod">
          <ac:chgData name="Shivam Dalmia" userId="7999a76dbd0eb8bf" providerId="LiveId" clId="{E6152CA7-5896-4582-8C56-F0061A702BD3}" dt="2019-02-02T21:19:16.575" v="117" actId="26606"/>
          <ac:spMkLst>
            <pc:docMk/>
            <pc:sldMk cId="2083579198" sldId="269"/>
            <ac:spMk id="2" creationId="{00000000-0000-0000-0000-000000000000}"/>
          </ac:spMkLst>
        </pc:spChg>
        <pc:spChg chg="mod">
          <ac:chgData name="Shivam Dalmia" userId="7999a76dbd0eb8bf" providerId="LiveId" clId="{E6152CA7-5896-4582-8C56-F0061A702BD3}" dt="2019-02-02T21:19:16.575" v="117" actId="26606"/>
          <ac:spMkLst>
            <pc:docMk/>
            <pc:sldMk cId="2083579198" sldId="269"/>
            <ac:spMk id="3" creationId="{00000000-0000-0000-0000-000000000000}"/>
          </ac:spMkLst>
        </pc:spChg>
        <pc:spChg chg="add">
          <ac:chgData name="Shivam Dalmia" userId="7999a76dbd0eb8bf" providerId="LiveId" clId="{E6152CA7-5896-4582-8C56-F0061A702BD3}" dt="2019-02-02T21:19:16.575" v="117" actId="26606"/>
          <ac:spMkLst>
            <pc:docMk/>
            <pc:sldMk cId="2083579198" sldId="269"/>
            <ac:spMk id="8" creationId="{DA4C77D3-4616-4B00-92C1-40400FAC6146}"/>
          </ac:spMkLst>
        </pc:spChg>
        <pc:spChg chg="add">
          <ac:chgData name="Shivam Dalmia" userId="7999a76dbd0eb8bf" providerId="LiveId" clId="{E6152CA7-5896-4582-8C56-F0061A702BD3}" dt="2019-02-02T21:19:16.575" v="117" actId="26606"/>
          <ac:spMkLst>
            <pc:docMk/>
            <pc:sldMk cId="2083579198" sldId="269"/>
            <ac:spMk id="12" creationId="{FC0AA7E8-61ED-46A0-9144-FD54725C7827}"/>
          </ac:spMkLst>
        </pc:spChg>
        <pc:cxnChg chg="add">
          <ac:chgData name="Shivam Dalmia" userId="7999a76dbd0eb8bf" providerId="LiveId" clId="{E6152CA7-5896-4582-8C56-F0061A702BD3}" dt="2019-02-02T21:19:16.575" v="117" actId="26606"/>
          <ac:cxnSpMkLst>
            <pc:docMk/>
            <pc:sldMk cId="2083579198" sldId="269"/>
            <ac:cxnSpMk id="10" creationId="{F2483A0C-6837-46BC-B12C-91F1F8F40C40}"/>
          </ac:cxnSpMkLst>
        </pc:cxnChg>
      </pc:sldChg>
      <pc:sldChg chg="modTransition">
        <pc:chgData name="Shivam Dalmia" userId="7999a76dbd0eb8bf" providerId="LiveId" clId="{E6152CA7-5896-4582-8C56-F0061A702BD3}" dt="2019-02-02T21:20:08.481" v="124"/>
        <pc:sldMkLst>
          <pc:docMk/>
          <pc:sldMk cId="2352419610" sldId="270"/>
        </pc:sldMkLst>
      </pc:sldChg>
      <pc:sldChg chg="addSp delSp modSp mod setBg">
        <pc:chgData name="Shivam Dalmia" userId="7999a76dbd0eb8bf" providerId="LiveId" clId="{E6152CA7-5896-4582-8C56-F0061A702BD3}" dt="2019-02-02T21:23:33.625" v="187" actId="27636"/>
        <pc:sldMkLst>
          <pc:docMk/>
          <pc:sldMk cId="3734474298" sldId="271"/>
        </pc:sldMkLst>
        <pc:spChg chg="del mod ord">
          <ac:chgData name="Shivam Dalmia" userId="7999a76dbd0eb8bf" providerId="LiveId" clId="{E6152CA7-5896-4582-8C56-F0061A702BD3}" dt="2019-02-02T21:23:19.313" v="182"/>
          <ac:spMkLst>
            <pc:docMk/>
            <pc:sldMk cId="3734474298" sldId="271"/>
            <ac:spMk id="2" creationId="{00000000-0000-0000-0000-000000000000}"/>
          </ac:spMkLst>
        </pc:spChg>
        <pc:spChg chg="mod">
          <ac:chgData name="Shivam Dalmia" userId="7999a76dbd0eb8bf" providerId="LiveId" clId="{E6152CA7-5896-4582-8C56-F0061A702BD3}" dt="2019-02-02T21:23:33.625" v="187" actId="27636"/>
          <ac:spMkLst>
            <pc:docMk/>
            <pc:sldMk cId="3734474298" sldId="271"/>
            <ac:spMk id="3" creationId="{00000000-0000-0000-0000-000000000000}"/>
          </ac:spMkLst>
        </pc:spChg>
        <pc:spChg chg="add del mod">
          <ac:chgData name="Shivam Dalmia" userId="7999a76dbd0eb8bf" providerId="LiveId" clId="{E6152CA7-5896-4582-8C56-F0061A702BD3}" dt="2019-02-02T21:23:23.040" v="183" actId="478"/>
          <ac:spMkLst>
            <pc:docMk/>
            <pc:sldMk cId="3734474298" sldId="271"/>
            <ac:spMk id="4" creationId="{A4D818CB-3C0B-48AB-B51E-23D97564BCCB}"/>
          </ac:spMkLst>
        </pc:spChg>
        <pc:spChg chg="add del">
          <ac:chgData name="Shivam Dalmia" userId="7999a76dbd0eb8bf" providerId="LiveId" clId="{E6152CA7-5896-4582-8C56-F0061A702BD3}" dt="2019-02-02T21:22:29.296" v="149" actId="26606"/>
          <ac:spMkLst>
            <pc:docMk/>
            <pc:sldMk cId="3734474298" sldId="271"/>
            <ac:spMk id="8" creationId="{8940BF86-1545-454F-930D-D633E83BA4B1}"/>
          </ac:spMkLst>
        </pc:spChg>
        <pc:spChg chg="add del">
          <ac:chgData name="Shivam Dalmia" userId="7999a76dbd0eb8bf" providerId="LiveId" clId="{E6152CA7-5896-4582-8C56-F0061A702BD3}" dt="2019-02-02T21:22:29.296" v="149" actId="26606"/>
          <ac:spMkLst>
            <pc:docMk/>
            <pc:sldMk cId="3734474298" sldId="271"/>
            <ac:spMk id="12" creationId="{4FA98957-023B-4B4C-B8F5-A60254A636E3}"/>
          </ac:spMkLst>
        </pc:spChg>
        <pc:spChg chg="add del">
          <ac:chgData name="Shivam Dalmia" userId="7999a76dbd0eb8bf" providerId="LiveId" clId="{E6152CA7-5896-4582-8C56-F0061A702BD3}" dt="2019-02-02T21:22:31.247" v="151" actId="26606"/>
          <ac:spMkLst>
            <pc:docMk/>
            <pc:sldMk cId="3734474298" sldId="271"/>
            <ac:spMk id="14" creationId="{718B0F80-1C8E-49FA-9B66-C9285753E25F}"/>
          </ac:spMkLst>
        </pc:spChg>
        <pc:spChg chg="add del">
          <ac:chgData name="Shivam Dalmia" userId="7999a76dbd0eb8bf" providerId="LiveId" clId="{E6152CA7-5896-4582-8C56-F0061A702BD3}" dt="2019-02-02T21:22:31.247" v="151" actId="26606"/>
          <ac:spMkLst>
            <pc:docMk/>
            <pc:sldMk cId="3734474298" sldId="271"/>
            <ac:spMk id="15" creationId="{CEF2B853-4083-4B70-AC2A-F79D80809342}"/>
          </ac:spMkLst>
        </pc:spChg>
        <pc:spChg chg="add del">
          <ac:chgData name="Shivam Dalmia" userId="7999a76dbd0eb8bf" providerId="LiveId" clId="{E6152CA7-5896-4582-8C56-F0061A702BD3}" dt="2019-02-02T21:22:33.593" v="153" actId="26606"/>
          <ac:spMkLst>
            <pc:docMk/>
            <pc:sldMk cId="3734474298" sldId="271"/>
            <ac:spMk id="18" creationId="{DA4C77D3-4616-4B00-92C1-40400FAC6146}"/>
          </ac:spMkLst>
        </pc:spChg>
        <pc:spChg chg="add del">
          <ac:chgData name="Shivam Dalmia" userId="7999a76dbd0eb8bf" providerId="LiveId" clId="{E6152CA7-5896-4582-8C56-F0061A702BD3}" dt="2019-02-02T21:22:33.593" v="153" actId="26606"/>
          <ac:spMkLst>
            <pc:docMk/>
            <pc:sldMk cId="3734474298" sldId="271"/>
            <ac:spMk id="20" creationId="{FC0AA7E8-61ED-46A0-9144-FD54725C7827}"/>
          </ac:spMkLst>
        </pc:spChg>
        <pc:spChg chg="add del">
          <ac:chgData name="Shivam Dalmia" userId="7999a76dbd0eb8bf" providerId="LiveId" clId="{E6152CA7-5896-4582-8C56-F0061A702BD3}" dt="2019-02-02T21:22:36.202" v="155" actId="26606"/>
          <ac:spMkLst>
            <pc:docMk/>
            <pc:sldMk cId="3734474298" sldId="271"/>
            <ac:spMk id="22" creationId="{3D4E69A3-AF36-427D-AD1D-695E4362CB36}"/>
          </ac:spMkLst>
        </pc:spChg>
        <pc:spChg chg="add del">
          <ac:chgData name="Shivam Dalmia" userId="7999a76dbd0eb8bf" providerId="LiveId" clId="{E6152CA7-5896-4582-8C56-F0061A702BD3}" dt="2019-02-02T21:22:36.202" v="155" actId="26606"/>
          <ac:spMkLst>
            <pc:docMk/>
            <pc:sldMk cId="3734474298" sldId="271"/>
            <ac:spMk id="23" creationId="{759B06A6-211C-43A2-8278-A81EAAD3AA67}"/>
          </ac:spMkLst>
        </pc:spChg>
        <pc:spChg chg="add del">
          <ac:chgData name="Shivam Dalmia" userId="7999a76dbd0eb8bf" providerId="LiveId" clId="{E6152CA7-5896-4582-8C56-F0061A702BD3}" dt="2019-02-02T21:22:36.202" v="155" actId="26606"/>
          <ac:spMkLst>
            <pc:docMk/>
            <pc:sldMk cId="3734474298" sldId="271"/>
            <ac:spMk id="24" creationId="{A3444B27-B543-4CF9-AB5E-E911874737D2}"/>
          </ac:spMkLst>
        </pc:spChg>
        <pc:spChg chg="add mod">
          <ac:chgData name="Shivam Dalmia" userId="7999a76dbd0eb8bf" providerId="LiveId" clId="{E6152CA7-5896-4582-8C56-F0061A702BD3}" dt="2019-02-02T21:23:29.745" v="185" actId="1076"/>
          <ac:spMkLst>
            <pc:docMk/>
            <pc:sldMk cId="3734474298" sldId="271"/>
            <ac:spMk id="26" creationId="{8E870DFE-32B9-4B8D-981B-58E4C3A2D6F2}"/>
          </ac:spMkLst>
        </pc:spChg>
        <pc:spChg chg="add del">
          <ac:chgData name="Shivam Dalmia" userId="7999a76dbd0eb8bf" providerId="LiveId" clId="{E6152CA7-5896-4582-8C56-F0061A702BD3}" dt="2019-02-02T21:22:37.043" v="157" actId="26606"/>
          <ac:spMkLst>
            <pc:docMk/>
            <pc:sldMk cId="3734474298" sldId="271"/>
            <ac:spMk id="27" creationId="{718B0F80-1C8E-49FA-9B66-C9285753E25F}"/>
          </ac:spMkLst>
        </pc:spChg>
        <pc:spChg chg="add del">
          <ac:chgData name="Shivam Dalmia" userId="7999a76dbd0eb8bf" providerId="LiveId" clId="{E6152CA7-5896-4582-8C56-F0061A702BD3}" dt="2019-02-02T21:22:37.043" v="157" actId="26606"/>
          <ac:spMkLst>
            <pc:docMk/>
            <pc:sldMk cId="3734474298" sldId="271"/>
            <ac:spMk id="28" creationId="{CEF2B853-4083-4B70-AC2A-F79D80809342}"/>
          </ac:spMkLst>
        </pc:spChg>
        <pc:spChg chg="add">
          <ac:chgData name="Shivam Dalmia" userId="7999a76dbd0eb8bf" providerId="LiveId" clId="{E6152CA7-5896-4582-8C56-F0061A702BD3}" dt="2019-02-02T21:22:37.063" v="158" actId="26606"/>
          <ac:spMkLst>
            <pc:docMk/>
            <pc:sldMk cId="3734474298" sldId="271"/>
            <ac:spMk id="31" creationId="{DA4C77D3-4616-4B00-92C1-40400FAC6146}"/>
          </ac:spMkLst>
        </pc:spChg>
        <pc:spChg chg="add">
          <ac:chgData name="Shivam Dalmia" userId="7999a76dbd0eb8bf" providerId="LiveId" clId="{E6152CA7-5896-4582-8C56-F0061A702BD3}" dt="2019-02-02T21:22:37.063" v="158" actId="26606"/>
          <ac:spMkLst>
            <pc:docMk/>
            <pc:sldMk cId="3734474298" sldId="271"/>
            <ac:spMk id="33" creationId="{FC0AA7E8-61ED-46A0-9144-FD54725C7827}"/>
          </ac:spMkLst>
        </pc:spChg>
        <pc:cxnChg chg="add del">
          <ac:chgData name="Shivam Dalmia" userId="7999a76dbd0eb8bf" providerId="LiveId" clId="{E6152CA7-5896-4582-8C56-F0061A702BD3}" dt="2019-02-02T21:22:29.296" v="149" actId="26606"/>
          <ac:cxnSpMkLst>
            <pc:docMk/>
            <pc:sldMk cId="3734474298" sldId="271"/>
            <ac:cxnSpMk id="10" creationId="{6BAD51BF-92DF-4BA7-A185-7E1D78DF4E16}"/>
          </ac:cxnSpMkLst>
        </pc:cxnChg>
        <pc:cxnChg chg="add del">
          <ac:chgData name="Shivam Dalmia" userId="7999a76dbd0eb8bf" providerId="LiveId" clId="{E6152CA7-5896-4582-8C56-F0061A702BD3}" dt="2019-02-02T21:22:31.247" v="151" actId="26606"/>
          <ac:cxnSpMkLst>
            <pc:docMk/>
            <pc:sldMk cId="3734474298" sldId="271"/>
            <ac:cxnSpMk id="16" creationId="{D434EAAF-BF44-4CCC-84D4-105F3370AFFC}"/>
          </ac:cxnSpMkLst>
        </pc:cxnChg>
        <pc:cxnChg chg="add del">
          <ac:chgData name="Shivam Dalmia" userId="7999a76dbd0eb8bf" providerId="LiveId" clId="{E6152CA7-5896-4582-8C56-F0061A702BD3}" dt="2019-02-02T21:22:33.593" v="153" actId="26606"/>
          <ac:cxnSpMkLst>
            <pc:docMk/>
            <pc:sldMk cId="3734474298" sldId="271"/>
            <ac:cxnSpMk id="19" creationId="{F2483A0C-6837-46BC-B12C-91F1F8F40C40}"/>
          </ac:cxnSpMkLst>
        </pc:cxnChg>
        <pc:cxnChg chg="add del">
          <ac:chgData name="Shivam Dalmia" userId="7999a76dbd0eb8bf" providerId="LiveId" clId="{E6152CA7-5896-4582-8C56-F0061A702BD3}" dt="2019-02-02T21:22:36.202" v="155" actId="26606"/>
          <ac:cxnSpMkLst>
            <pc:docMk/>
            <pc:sldMk cId="3734474298" sldId="271"/>
            <ac:cxnSpMk id="25" creationId="{333CEE56-E85F-4F4D-ABDB-0F0424AED678}"/>
          </ac:cxnSpMkLst>
        </pc:cxnChg>
        <pc:cxnChg chg="add del">
          <ac:chgData name="Shivam Dalmia" userId="7999a76dbd0eb8bf" providerId="LiveId" clId="{E6152CA7-5896-4582-8C56-F0061A702BD3}" dt="2019-02-02T21:22:37.043" v="157" actId="26606"/>
          <ac:cxnSpMkLst>
            <pc:docMk/>
            <pc:sldMk cId="3734474298" sldId="271"/>
            <ac:cxnSpMk id="29" creationId="{D434EAAF-BF44-4CCC-84D4-105F3370AFFC}"/>
          </ac:cxnSpMkLst>
        </pc:cxnChg>
        <pc:cxnChg chg="add">
          <ac:chgData name="Shivam Dalmia" userId="7999a76dbd0eb8bf" providerId="LiveId" clId="{E6152CA7-5896-4582-8C56-F0061A702BD3}" dt="2019-02-02T21:22:37.063" v="158" actId="26606"/>
          <ac:cxnSpMkLst>
            <pc:docMk/>
            <pc:sldMk cId="3734474298" sldId="271"/>
            <ac:cxnSpMk id="32" creationId="{F2483A0C-6837-46BC-B12C-91F1F8F40C40}"/>
          </ac:cxnSpMkLst>
        </pc:cxnChg>
      </pc:sldChg>
      <pc:sldChg chg="addSp modSp mod setBg">
        <pc:chgData name="Shivam Dalmia" userId="7999a76dbd0eb8bf" providerId="LiveId" clId="{E6152CA7-5896-4582-8C56-F0061A702BD3}" dt="2019-02-02T21:19:56.601" v="123" actId="27636"/>
        <pc:sldMkLst>
          <pc:docMk/>
          <pc:sldMk cId="1443505381" sldId="273"/>
        </pc:sldMkLst>
        <pc:spChg chg="mod">
          <ac:chgData name="Shivam Dalmia" userId="7999a76dbd0eb8bf" providerId="LiveId" clId="{E6152CA7-5896-4582-8C56-F0061A702BD3}" dt="2019-02-02T21:19:32.551" v="118" actId="26606"/>
          <ac:spMkLst>
            <pc:docMk/>
            <pc:sldMk cId="1443505381" sldId="273"/>
            <ac:spMk id="2" creationId="{00000000-0000-0000-0000-000000000000}"/>
          </ac:spMkLst>
        </pc:spChg>
        <pc:spChg chg="mod">
          <ac:chgData name="Shivam Dalmia" userId="7999a76dbd0eb8bf" providerId="LiveId" clId="{E6152CA7-5896-4582-8C56-F0061A702BD3}" dt="2019-02-02T21:19:56.601" v="123" actId="27636"/>
          <ac:spMkLst>
            <pc:docMk/>
            <pc:sldMk cId="1443505381" sldId="273"/>
            <ac:spMk id="3" creationId="{00000000-0000-0000-0000-000000000000}"/>
          </ac:spMkLst>
        </pc:spChg>
        <pc:spChg chg="add">
          <ac:chgData name="Shivam Dalmia" userId="7999a76dbd0eb8bf" providerId="LiveId" clId="{E6152CA7-5896-4582-8C56-F0061A702BD3}" dt="2019-02-02T21:19:32.551" v="118" actId="26606"/>
          <ac:spMkLst>
            <pc:docMk/>
            <pc:sldMk cId="1443505381" sldId="273"/>
            <ac:spMk id="8" creationId="{DA4C77D3-4616-4B00-92C1-40400FAC6146}"/>
          </ac:spMkLst>
        </pc:spChg>
        <pc:spChg chg="add">
          <ac:chgData name="Shivam Dalmia" userId="7999a76dbd0eb8bf" providerId="LiveId" clId="{E6152CA7-5896-4582-8C56-F0061A702BD3}" dt="2019-02-02T21:19:32.551" v="118" actId="26606"/>
          <ac:spMkLst>
            <pc:docMk/>
            <pc:sldMk cId="1443505381" sldId="273"/>
            <ac:spMk id="12" creationId="{FC0AA7E8-61ED-46A0-9144-FD54725C7827}"/>
          </ac:spMkLst>
        </pc:spChg>
        <pc:cxnChg chg="add">
          <ac:chgData name="Shivam Dalmia" userId="7999a76dbd0eb8bf" providerId="LiveId" clId="{E6152CA7-5896-4582-8C56-F0061A702BD3}" dt="2019-02-02T21:19:32.551" v="118" actId="26606"/>
          <ac:cxnSpMkLst>
            <pc:docMk/>
            <pc:sldMk cId="1443505381" sldId="273"/>
            <ac:cxnSpMk id="10" creationId="{F2483A0C-6837-46BC-B12C-91F1F8F40C40}"/>
          </ac:cxnSpMkLst>
        </pc:cxnChg>
      </pc:sldChg>
      <pc:sldChg chg="addSp modSp mod setBg modAnim">
        <pc:chgData name="Shivam Dalmia" userId="7999a76dbd0eb8bf" providerId="LiveId" clId="{E6152CA7-5896-4582-8C56-F0061A702BD3}" dt="2019-02-02T21:21:07.349" v="139" actId="403"/>
        <pc:sldMkLst>
          <pc:docMk/>
          <pc:sldMk cId="691055309" sldId="274"/>
        </pc:sldMkLst>
        <pc:spChg chg="mod">
          <ac:chgData name="Shivam Dalmia" userId="7999a76dbd0eb8bf" providerId="LiveId" clId="{E6152CA7-5896-4582-8C56-F0061A702BD3}" dt="2019-02-02T21:20:24.178" v="125" actId="26606"/>
          <ac:spMkLst>
            <pc:docMk/>
            <pc:sldMk cId="691055309" sldId="274"/>
            <ac:spMk id="2" creationId="{00000000-0000-0000-0000-000000000000}"/>
          </ac:spMkLst>
        </pc:spChg>
        <pc:spChg chg="mod">
          <ac:chgData name="Shivam Dalmia" userId="7999a76dbd0eb8bf" providerId="LiveId" clId="{E6152CA7-5896-4582-8C56-F0061A702BD3}" dt="2019-02-02T21:21:07.349" v="139" actId="403"/>
          <ac:spMkLst>
            <pc:docMk/>
            <pc:sldMk cId="691055309" sldId="274"/>
            <ac:spMk id="3" creationId="{00000000-0000-0000-0000-000000000000}"/>
          </ac:spMkLst>
        </pc:spChg>
        <pc:spChg chg="add">
          <ac:chgData name="Shivam Dalmia" userId="7999a76dbd0eb8bf" providerId="LiveId" clId="{E6152CA7-5896-4582-8C56-F0061A702BD3}" dt="2019-02-02T21:20:24.178" v="125" actId="26606"/>
          <ac:spMkLst>
            <pc:docMk/>
            <pc:sldMk cId="691055309" sldId="274"/>
            <ac:spMk id="8" creationId="{8940BF86-1545-454F-930D-D633E83BA4B1}"/>
          </ac:spMkLst>
        </pc:spChg>
        <pc:spChg chg="add">
          <ac:chgData name="Shivam Dalmia" userId="7999a76dbd0eb8bf" providerId="LiveId" clId="{E6152CA7-5896-4582-8C56-F0061A702BD3}" dt="2019-02-02T21:20:24.178" v="125" actId="26606"/>
          <ac:spMkLst>
            <pc:docMk/>
            <pc:sldMk cId="691055309" sldId="274"/>
            <ac:spMk id="12" creationId="{4FA98957-023B-4B4C-B8F5-A60254A636E3}"/>
          </ac:spMkLst>
        </pc:spChg>
        <pc:cxnChg chg="add">
          <ac:chgData name="Shivam Dalmia" userId="7999a76dbd0eb8bf" providerId="LiveId" clId="{E6152CA7-5896-4582-8C56-F0061A702BD3}" dt="2019-02-02T21:20:24.178" v="125" actId="26606"/>
          <ac:cxnSpMkLst>
            <pc:docMk/>
            <pc:sldMk cId="691055309" sldId="274"/>
            <ac:cxnSpMk id="10" creationId="{6BAD51BF-92DF-4BA7-A185-7E1D78DF4E16}"/>
          </ac:cxnSpMkLst>
        </pc:cxnChg>
      </pc:sldChg>
      <pc:sldChg chg="modSp">
        <pc:chgData name="Shivam Dalmia" userId="7999a76dbd0eb8bf" providerId="LiveId" clId="{E6152CA7-5896-4582-8C56-F0061A702BD3}" dt="2019-02-02T21:21:31.294" v="142" actId="2711"/>
        <pc:sldMkLst>
          <pc:docMk/>
          <pc:sldMk cId="3921716381" sldId="275"/>
        </pc:sldMkLst>
        <pc:spChg chg="mod">
          <ac:chgData name="Shivam Dalmia" userId="7999a76dbd0eb8bf" providerId="LiveId" clId="{E6152CA7-5896-4582-8C56-F0061A702BD3}" dt="2019-02-02T21:21:31.294" v="142" actId="2711"/>
          <ac:spMkLst>
            <pc:docMk/>
            <pc:sldMk cId="3921716381" sldId="275"/>
            <ac:spMk id="3" creationId="{00000000-0000-0000-0000-000000000000}"/>
          </ac:spMkLst>
        </pc:spChg>
      </pc:sldChg>
      <pc:sldChg chg="addSp modSp mod setBg">
        <pc:chgData name="Shivam Dalmia" userId="7999a76dbd0eb8bf" providerId="LiveId" clId="{E6152CA7-5896-4582-8C56-F0061A702BD3}" dt="2019-02-02T21:23:52.758" v="189" actId="2711"/>
        <pc:sldMkLst>
          <pc:docMk/>
          <pc:sldMk cId="258074367" sldId="276"/>
        </pc:sldMkLst>
        <pc:spChg chg="mod">
          <ac:chgData name="Shivam Dalmia" userId="7999a76dbd0eb8bf" providerId="LiveId" clId="{E6152CA7-5896-4582-8C56-F0061A702BD3}" dt="2019-02-02T21:23:45.078" v="188" actId="26606"/>
          <ac:spMkLst>
            <pc:docMk/>
            <pc:sldMk cId="258074367" sldId="276"/>
            <ac:spMk id="2" creationId="{00000000-0000-0000-0000-000000000000}"/>
          </ac:spMkLst>
        </pc:spChg>
        <pc:spChg chg="mod">
          <ac:chgData name="Shivam Dalmia" userId="7999a76dbd0eb8bf" providerId="LiveId" clId="{E6152CA7-5896-4582-8C56-F0061A702BD3}" dt="2019-02-02T21:23:52.758" v="189" actId="2711"/>
          <ac:spMkLst>
            <pc:docMk/>
            <pc:sldMk cId="258074367" sldId="276"/>
            <ac:spMk id="3" creationId="{00000000-0000-0000-0000-000000000000}"/>
          </ac:spMkLst>
        </pc:spChg>
        <pc:spChg chg="add">
          <ac:chgData name="Shivam Dalmia" userId="7999a76dbd0eb8bf" providerId="LiveId" clId="{E6152CA7-5896-4582-8C56-F0061A702BD3}" dt="2019-02-02T21:23:45.078" v="188" actId="26606"/>
          <ac:spMkLst>
            <pc:docMk/>
            <pc:sldMk cId="258074367" sldId="276"/>
            <ac:spMk id="8" creationId="{A0501A84-E03A-4644-83BE-A65F0ACCCC61}"/>
          </ac:spMkLst>
        </pc:spChg>
        <pc:spChg chg="add">
          <ac:chgData name="Shivam Dalmia" userId="7999a76dbd0eb8bf" providerId="LiveId" clId="{E6152CA7-5896-4582-8C56-F0061A702BD3}" dt="2019-02-02T21:23:45.078" v="188" actId="26606"/>
          <ac:spMkLst>
            <pc:docMk/>
            <pc:sldMk cId="258074367" sldId="276"/>
            <ac:spMk id="10" creationId="{33B1EE1F-6738-485F-A620-2602F7683DFB}"/>
          </ac:spMkLst>
        </pc:spChg>
        <pc:spChg chg="add">
          <ac:chgData name="Shivam Dalmia" userId="7999a76dbd0eb8bf" providerId="LiveId" clId="{E6152CA7-5896-4582-8C56-F0061A702BD3}" dt="2019-02-02T21:23:45.078" v="188" actId="26606"/>
          <ac:spMkLst>
            <pc:docMk/>
            <pc:sldMk cId="258074367" sldId="276"/>
            <ac:spMk id="14" creationId="{D9949DD4-1FB3-4162-9489-E2488DEC36F0}"/>
          </ac:spMkLst>
        </pc:spChg>
        <pc:cxnChg chg="add">
          <ac:chgData name="Shivam Dalmia" userId="7999a76dbd0eb8bf" providerId="LiveId" clId="{E6152CA7-5896-4582-8C56-F0061A702BD3}" dt="2019-02-02T21:23:45.078" v="188" actId="26606"/>
          <ac:cxnSpMkLst>
            <pc:docMk/>
            <pc:sldMk cId="258074367" sldId="276"/>
            <ac:cxnSpMk id="12" creationId="{ADC544FB-7860-4381-935B-43879C94F627}"/>
          </ac:cxnSpMkLst>
        </pc:cxnChg>
      </pc:sldChg>
      <pc:sldChg chg="addSp modSp mod setBg">
        <pc:chgData name="Shivam Dalmia" userId="7999a76dbd0eb8bf" providerId="LiveId" clId="{E6152CA7-5896-4582-8C56-F0061A702BD3}" dt="2019-02-02T21:16:38.593" v="49" actId="26606"/>
        <pc:sldMkLst>
          <pc:docMk/>
          <pc:sldMk cId="491450172" sldId="278"/>
        </pc:sldMkLst>
        <pc:spChg chg="mod">
          <ac:chgData name="Shivam Dalmia" userId="7999a76dbd0eb8bf" providerId="LiveId" clId="{E6152CA7-5896-4582-8C56-F0061A702BD3}" dt="2019-02-02T21:16:38.593" v="49" actId="26606"/>
          <ac:spMkLst>
            <pc:docMk/>
            <pc:sldMk cId="491450172" sldId="278"/>
            <ac:spMk id="2" creationId="{00000000-0000-0000-0000-000000000000}"/>
          </ac:spMkLst>
        </pc:spChg>
        <pc:spChg chg="mod">
          <ac:chgData name="Shivam Dalmia" userId="7999a76dbd0eb8bf" providerId="LiveId" clId="{E6152CA7-5896-4582-8C56-F0061A702BD3}" dt="2019-02-02T21:16:38.593" v="49" actId="26606"/>
          <ac:spMkLst>
            <pc:docMk/>
            <pc:sldMk cId="491450172" sldId="278"/>
            <ac:spMk id="3" creationId="{00000000-0000-0000-0000-000000000000}"/>
          </ac:spMkLst>
        </pc:spChg>
        <pc:spChg chg="add">
          <ac:chgData name="Shivam Dalmia" userId="7999a76dbd0eb8bf" providerId="LiveId" clId="{E6152CA7-5896-4582-8C56-F0061A702BD3}" dt="2019-02-02T21:16:38.593" v="49" actId="26606"/>
          <ac:spMkLst>
            <pc:docMk/>
            <pc:sldMk cId="491450172" sldId="278"/>
            <ac:spMk id="8" creationId="{718B0F80-1C8E-49FA-9B66-C9285753E25F}"/>
          </ac:spMkLst>
        </pc:spChg>
        <pc:spChg chg="add">
          <ac:chgData name="Shivam Dalmia" userId="7999a76dbd0eb8bf" providerId="LiveId" clId="{E6152CA7-5896-4582-8C56-F0061A702BD3}" dt="2019-02-02T21:16:38.593" v="49" actId="26606"/>
          <ac:spMkLst>
            <pc:docMk/>
            <pc:sldMk cId="491450172" sldId="278"/>
            <ac:spMk id="10" creationId="{CEF2B853-4083-4B70-AC2A-F79D80809342}"/>
          </ac:spMkLst>
        </pc:spChg>
        <pc:cxnChg chg="add">
          <ac:chgData name="Shivam Dalmia" userId="7999a76dbd0eb8bf" providerId="LiveId" clId="{E6152CA7-5896-4582-8C56-F0061A702BD3}" dt="2019-02-02T21:16:38.593" v="49" actId="26606"/>
          <ac:cxnSpMkLst>
            <pc:docMk/>
            <pc:sldMk cId="491450172" sldId="278"/>
            <ac:cxnSpMk id="12" creationId="{D434EAAF-BF44-4CCC-84D4-105F3370AFFC}"/>
          </ac:cxnSpMkLst>
        </pc:cxnChg>
      </pc:sldChg>
      <pc:sldChg chg="modSp">
        <pc:chgData name="Shivam Dalmia" userId="7999a76dbd0eb8bf" providerId="LiveId" clId="{E6152CA7-5896-4582-8C56-F0061A702BD3}" dt="2019-02-02T21:13:41.604" v="22" actId="27636"/>
        <pc:sldMkLst>
          <pc:docMk/>
          <pc:sldMk cId="3623020895" sldId="280"/>
        </pc:sldMkLst>
        <pc:spChg chg="mod">
          <ac:chgData name="Shivam Dalmia" userId="7999a76dbd0eb8bf" providerId="LiveId" clId="{E6152CA7-5896-4582-8C56-F0061A702BD3}" dt="2019-02-02T21:13:41.604" v="22" actId="27636"/>
          <ac:spMkLst>
            <pc:docMk/>
            <pc:sldMk cId="3623020895" sldId="280"/>
            <ac:spMk id="3" creationId="{00000000-0000-0000-0000-000000000000}"/>
          </ac:spMkLst>
        </pc:spChg>
      </pc:sldChg>
      <pc:sldChg chg="addSp modSp mod setBg">
        <pc:chgData name="Shivam Dalmia" userId="7999a76dbd0eb8bf" providerId="LiveId" clId="{E6152CA7-5896-4582-8C56-F0061A702BD3}" dt="2019-02-02T21:22:18.091" v="147" actId="403"/>
        <pc:sldMkLst>
          <pc:docMk/>
          <pc:sldMk cId="2450980838" sldId="281"/>
        </pc:sldMkLst>
        <pc:spChg chg="mod">
          <ac:chgData name="Shivam Dalmia" userId="7999a76dbd0eb8bf" providerId="LiveId" clId="{E6152CA7-5896-4582-8C56-F0061A702BD3}" dt="2019-02-02T21:22:04.371" v="143" actId="26606"/>
          <ac:spMkLst>
            <pc:docMk/>
            <pc:sldMk cId="2450980838" sldId="281"/>
            <ac:spMk id="2" creationId="{00000000-0000-0000-0000-000000000000}"/>
          </ac:spMkLst>
        </pc:spChg>
        <pc:spChg chg="mod">
          <ac:chgData name="Shivam Dalmia" userId="7999a76dbd0eb8bf" providerId="LiveId" clId="{E6152CA7-5896-4582-8C56-F0061A702BD3}" dt="2019-02-02T21:22:18.091" v="147" actId="403"/>
          <ac:spMkLst>
            <pc:docMk/>
            <pc:sldMk cId="2450980838" sldId="281"/>
            <ac:spMk id="3" creationId="{00000000-0000-0000-0000-000000000000}"/>
          </ac:spMkLst>
        </pc:spChg>
        <pc:spChg chg="add">
          <ac:chgData name="Shivam Dalmia" userId="7999a76dbd0eb8bf" providerId="LiveId" clId="{E6152CA7-5896-4582-8C56-F0061A702BD3}" dt="2019-02-02T21:22:04.371" v="143" actId="26606"/>
          <ac:spMkLst>
            <pc:docMk/>
            <pc:sldMk cId="2450980838" sldId="281"/>
            <ac:spMk id="8" creationId="{DA4C77D3-4616-4B00-92C1-40400FAC6146}"/>
          </ac:spMkLst>
        </pc:spChg>
        <pc:spChg chg="add">
          <ac:chgData name="Shivam Dalmia" userId="7999a76dbd0eb8bf" providerId="LiveId" clId="{E6152CA7-5896-4582-8C56-F0061A702BD3}" dt="2019-02-02T21:22:04.371" v="143" actId="26606"/>
          <ac:spMkLst>
            <pc:docMk/>
            <pc:sldMk cId="2450980838" sldId="281"/>
            <ac:spMk id="12" creationId="{FC0AA7E8-61ED-46A0-9144-FD54725C7827}"/>
          </ac:spMkLst>
        </pc:spChg>
        <pc:cxnChg chg="add">
          <ac:chgData name="Shivam Dalmia" userId="7999a76dbd0eb8bf" providerId="LiveId" clId="{E6152CA7-5896-4582-8C56-F0061A702BD3}" dt="2019-02-02T21:22:04.371" v="143" actId="26606"/>
          <ac:cxnSpMkLst>
            <pc:docMk/>
            <pc:sldMk cId="2450980838" sldId="281"/>
            <ac:cxnSpMk id="10" creationId="{F2483A0C-6837-46BC-B12C-91F1F8F40C40}"/>
          </ac:cxnSpMkLst>
        </pc:cxnChg>
      </pc:sldChg>
      <pc:sldChg chg="modSp">
        <pc:chgData name="Shivam Dalmia" userId="7999a76dbd0eb8bf" providerId="LiveId" clId="{E6152CA7-5896-4582-8C56-F0061A702BD3}" dt="2019-02-02T21:13:40.800" v="11" actId="27636"/>
        <pc:sldMkLst>
          <pc:docMk/>
          <pc:sldMk cId="527828408" sldId="282"/>
        </pc:sldMkLst>
        <pc:spChg chg="mod">
          <ac:chgData name="Shivam Dalmia" userId="7999a76dbd0eb8bf" providerId="LiveId" clId="{E6152CA7-5896-4582-8C56-F0061A702BD3}" dt="2019-02-02T21:13:40.800" v="11" actId="27636"/>
          <ac:spMkLst>
            <pc:docMk/>
            <pc:sldMk cId="527828408" sldId="282"/>
            <ac:spMk id="2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E1ECB9-BD00-4EE1-BF2D-417C09487A6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25DE068-5B05-4333-872F-41EB4B701B0E}">
      <dgm:prSet/>
      <dgm:spPr/>
      <dgm:t>
        <a:bodyPr/>
        <a:lstStyle/>
        <a:p>
          <a:r>
            <a:rPr lang="en-US" baseline="0" dirty="0"/>
            <a:t>Debugger for several languages</a:t>
          </a:r>
          <a:endParaRPr lang="en-US" dirty="0"/>
        </a:p>
      </dgm:t>
    </dgm:pt>
    <dgm:pt modelId="{535B15E7-8289-47AD-8837-80CC9B83F537}" type="parTrans" cxnId="{19CF9F81-D855-46B8-83CA-D65D39A274BF}">
      <dgm:prSet/>
      <dgm:spPr/>
      <dgm:t>
        <a:bodyPr/>
        <a:lstStyle/>
        <a:p>
          <a:endParaRPr lang="en-US"/>
        </a:p>
      </dgm:t>
    </dgm:pt>
    <dgm:pt modelId="{86EDB37E-9F59-49FD-8055-5AB458B99021}" type="sibTrans" cxnId="{19CF9F81-D855-46B8-83CA-D65D39A274BF}">
      <dgm:prSet/>
      <dgm:spPr/>
      <dgm:t>
        <a:bodyPr/>
        <a:lstStyle/>
        <a:p>
          <a:endParaRPr lang="en-US"/>
        </a:p>
      </dgm:t>
    </dgm:pt>
    <dgm:pt modelId="{15AB4B5A-300D-447F-87B6-18E4F4B30445}">
      <dgm:prSet/>
      <dgm:spPr/>
      <dgm:t>
        <a:bodyPr/>
        <a:lstStyle/>
        <a:p>
          <a:r>
            <a:rPr lang="en-US" baseline="0" dirty="0"/>
            <a:t>C, C++, Java, Objective-C, etc.</a:t>
          </a:r>
          <a:endParaRPr lang="en-US" dirty="0"/>
        </a:p>
      </dgm:t>
    </dgm:pt>
    <dgm:pt modelId="{2B8A9DC6-8E9E-45BD-9DF6-C04BADDBD8E5}" type="parTrans" cxnId="{A29FC6CC-73C5-4EA5-B2E8-390F094380F7}">
      <dgm:prSet/>
      <dgm:spPr/>
      <dgm:t>
        <a:bodyPr/>
        <a:lstStyle/>
        <a:p>
          <a:endParaRPr lang="en-US"/>
        </a:p>
      </dgm:t>
    </dgm:pt>
    <dgm:pt modelId="{CBB92844-3FF5-40FD-923F-F714EA68BA9B}" type="sibTrans" cxnId="{A29FC6CC-73C5-4EA5-B2E8-390F094380F7}">
      <dgm:prSet/>
      <dgm:spPr/>
      <dgm:t>
        <a:bodyPr/>
        <a:lstStyle/>
        <a:p>
          <a:endParaRPr lang="en-US"/>
        </a:p>
      </dgm:t>
    </dgm:pt>
    <dgm:pt modelId="{E657799C-D7FA-4075-8461-34582D3973A6}">
      <dgm:prSet/>
      <dgm:spPr/>
      <dgm:t>
        <a:bodyPr/>
        <a:lstStyle/>
        <a:p>
          <a:r>
            <a:rPr lang="en-US" baseline="0"/>
            <a:t>Allows you to inspect what the program is doing at a certain point during execution</a:t>
          </a:r>
          <a:endParaRPr lang="en-US"/>
        </a:p>
      </dgm:t>
    </dgm:pt>
    <dgm:pt modelId="{A289F7E5-A303-4D23-91AC-21D48F9BCF1F}" type="parTrans" cxnId="{C49C804D-886C-4E27-974D-1190411C166B}">
      <dgm:prSet/>
      <dgm:spPr/>
      <dgm:t>
        <a:bodyPr/>
        <a:lstStyle/>
        <a:p>
          <a:endParaRPr lang="en-US"/>
        </a:p>
      </dgm:t>
    </dgm:pt>
    <dgm:pt modelId="{52A7CA12-6C0B-4A26-B242-525F4E924DDC}" type="sibTrans" cxnId="{C49C804D-886C-4E27-974D-1190411C166B}">
      <dgm:prSet/>
      <dgm:spPr/>
      <dgm:t>
        <a:bodyPr/>
        <a:lstStyle/>
        <a:p>
          <a:endParaRPr lang="en-US"/>
        </a:p>
      </dgm:t>
    </dgm:pt>
    <dgm:pt modelId="{11A69C57-45E8-4F67-A32B-ABA96B8BC5BB}">
      <dgm:prSet/>
      <dgm:spPr/>
      <dgm:t>
        <a:bodyPr/>
        <a:lstStyle/>
        <a:p>
          <a:r>
            <a:rPr lang="en-US" baseline="0"/>
            <a:t>Logical errors and segmentation faults are easier to ﬁnd with the help of gdb</a:t>
          </a:r>
          <a:endParaRPr lang="en-US"/>
        </a:p>
      </dgm:t>
    </dgm:pt>
    <dgm:pt modelId="{C276C7F6-F776-45C8-80C3-CC069198DFB9}" type="parTrans" cxnId="{495C4AD3-BAE0-4D68-B573-327B56E5239C}">
      <dgm:prSet/>
      <dgm:spPr/>
      <dgm:t>
        <a:bodyPr/>
        <a:lstStyle/>
        <a:p>
          <a:endParaRPr lang="en-US"/>
        </a:p>
      </dgm:t>
    </dgm:pt>
    <dgm:pt modelId="{6510B004-386D-4572-A441-0AC3D265DB12}" type="sibTrans" cxnId="{495C4AD3-BAE0-4D68-B573-327B56E5239C}">
      <dgm:prSet/>
      <dgm:spPr/>
      <dgm:t>
        <a:bodyPr/>
        <a:lstStyle/>
        <a:p>
          <a:endParaRPr lang="en-US"/>
        </a:p>
      </dgm:t>
    </dgm:pt>
    <dgm:pt modelId="{E0663429-9551-4110-9A26-6A5678DA3205}" type="pres">
      <dgm:prSet presAssocID="{AEE1ECB9-BD00-4EE1-BF2D-417C09487A6F}" presName="root" presStyleCnt="0">
        <dgm:presLayoutVars>
          <dgm:dir/>
          <dgm:resizeHandles val="exact"/>
        </dgm:presLayoutVars>
      </dgm:prSet>
      <dgm:spPr/>
    </dgm:pt>
    <dgm:pt modelId="{24B9EC1F-1C6F-437E-B89D-BD1EE4165DF1}" type="pres">
      <dgm:prSet presAssocID="{325DE068-5B05-4333-872F-41EB4B701B0E}" presName="compNode" presStyleCnt="0"/>
      <dgm:spPr/>
    </dgm:pt>
    <dgm:pt modelId="{62116D32-178D-48E9-B3FD-0503978D07E1}" type="pres">
      <dgm:prSet presAssocID="{325DE068-5B05-4333-872F-41EB4B701B0E}" presName="bgRect" presStyleLbl="bgShp" presStyleIdx="0" presStyleCnt="3"/>
      <dgm:spPr/>
    </dgm:pt>
    <dgm:pt modelId="{1862646B-E055-4D0C-9493-CA1C4FFE5669}" type="pres">
      <dgm:prSet presAssocID="{325DE068-5B05-4333-872F-41EB4B701B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BB478339-D6A4-4925-ADB6-4CB2216C2D0A}" type="pres">
      <dgm:prSet presAssocID="{325DE068-5B05-4333-872F-41EB4B701B0E}" presName="spaceRect" presStyleCnt="0"/>
      <dgm:spPr/>
    </dgm:pt>
    <dgm:pt modelId="{9AF60F21-B79B-4612-BC8B-92EDF55C2CDD}" type="pres">
      <dgm:prSet presAssocID="{325DE068-5B05-4333-872F-41EB4B701B0E}" presName="parTx" presStyleLbl="revTx" presStyleIdx="0" presStyleCnt="4">
        <dgm:presLayoutVars>
          <dgm:chMax val="0"/>
          <dgm:chPref val="0"/>
        </dgm:presLayoutVars>
      </dgm:prSet>
      <dgm:spPr/>
    </dgm:pt>
    <dgm:pt modelId="{C4A6C355-7784-4865-92E1-53A886E3CA4C}" type="pres">
      <dgm:prSet presAssocID="{325DE068-5B05-4333-872F-41EB4B701B0E}" presName="desTx" presStyleLbl="revTx" presStyleIdx="1" presStyleCnt="4" custScaleX="245487">
        <dgm:presLayoutVars/>
      </dgm:prSet>
      <dgm:spPr/>
    </dgm:pt>
    <dgm:pt modelId="{CE59A6D5-133C-4809-A8B8-7023AB22077D}" type="pres">
      <dgm:prSet presAssocID="{86EDB37E-9F59-49FD-8055-5AB458B99021}" presName="sibTrans" presStyleCnt="0"/>
      <dgm:spPr/>
    </dgm:pt>
    <dgm:pt modelId="{8630E0A2-285B-42B3-8EF6-69560D4B6FA6}" type="pres">
      <dgm:prSet presAssocID="{E657799C-D7FA-4075-8461-34582D3973A6}" presName="compNode" presStyleCnt="0"/>
      <dgm:spPr/>
    </dgm:pt>
    <dgm:pt modelId="{6E6B252D-371D-4CA6-A357-F14497C4992A}" type="pres">
      <dgm:prSet presAssocID="{E657799C-D7FA-4075-8461-34582D3973A6}" presName="bgRect" presStyleLbl="bgShp" presStyleIdx="1" presStyleCnt="3"/>
      <dgm:spPr/>
    </dgm:pt>
    <dgm:pt modelId="{D5C38B39-3CB5-4224-8769-CA6CEECD3FA6}" type="pres">
      <dgm:prSet presAssocID="{E657799C-D7FA-4075-8461-34582D3973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B30953A1-5942-48C4-97A6-8328284B3B1A}" type="pres">
      <dgm:prSet presAssocID="{E657799C-D7FA-4075-8461-34582D3973A6}" presName="spaceRect" presStyleCnt="0"/>
      <dgm:spPr/>
    </dgm:pt>
    <dgm:pt modelId="{73D8EBD3-E539-42B0-A236-337390DB9B3E}" type="pres">
      <dgm:prSet presAssocID="{E657799C-D7FA-4075-8461-34582D3973A6}" presName="parTx" presStyleLbl="revTx" presStyleIdx="2" presStyleCnt="4">
        <dgm:presLayoutVars>
          <dgm:chMax val="0"/>
          <dgm:chPref val="0"/>
        </dgm:presLayoutVars>
      </dgm:prSet>
      <dgm:spPr/>
    </dgm:pt>
    <dgm:pt modelId="{4BAC5B83-34BE-4C68-9607-88A990DA317C}" type="pres">
      <dgm:prSet presAssocID="{52A7CA12-6C0B-4A26-B242-525F4E924DDC}" presName="sibTrans" presStyleCnt="0"/>
      <dgm:spPr/>
    </dgm:pt>
    <dgm:pt modelId="{3C70B7CA-05D9-43DC-AED5-08A636F7CA5F}" type="pres">
      <dgm:prSet presAssocID="{11A69C57-45E8-4F67-A32B-ABA96B8BC5BB}" presName="compNode" presStyleCnt="0"/>
      <dgm:spPr/>
    </dgm:pt>
    <dgm:pt modelId="{45A1843C-E2B3-4295-B250-9F16E4EB160E}" type="pres">
      <dgm:prSet presAssocID="{11A69C57-45E8-4F67-A32B-ABA96B8BC5BB}" presName="bgRect" presStyleLbl="bgShp" presStyleIdx="2" presStyleCnt="3"/>
      <dgm:spPr/>
    </dgm:pt>
    <dgm:pt modelId="{A5312780-F690-4460-8000-F1B69CFF6B4E}" type="pres">
      <dgm:prSet presAssocID="{11A69C57-45E8-4F67-A32B-ABA96B8BC5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97DFF232-FF5C-4854-9231-7BE253C23485}" type="pres">
      <dgm:prSet presAssocID="{11A69C57-45E8-4F67-A32B-ABA96B8BC5BB}" presName="spaceRect" presStyleCnt="0"/>
      <dgm:spPr/>
    </dgm:pt>
    <dgm:pt modelId="{D4234E13-8428-4A3B-AF40-4B250AEE6C23}" type="pres">
      <dgm:prSet presAssocID="{11A69C57-45E8-4F67-A32B-ABA96B8BC5B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B96D22C-90FB-4F2E-999B-2F73DED4EF7C}" type="presOf" srcId="{11A69C57-45E8-4F67-A32B-ABA96B8BC5BB}" destId="{D4234E13-8428-4A3B-AF40-4B250AEE6C23}" srcOrd="0" destOrd="0" presId="urn:microsoft.com/office/officeart/2018/2/layout/IconVerticalSolidList"/>
    <dgm:cxn modelId="{C49C804D-886C-4E27-974D-1190411C166B}" srcId="{AEE1ECB9-BD00-4EE1-BF2D-417C09487A6F}" destId="{E657799C-D7FA-4075-8461-34582D3973A6}" srcOrd="1" destOrd="0" parTransId="{A289F7E5-A303-4D23-91AC-21D48F9BCF1F}" sibTransId="{52A7CA12-6C0B-4A26-B242-525F4E924DDC}"/>
    <dgm:cxn modelId="{45367677-C7C2-4308-8539-16266C78BA42}" type="presOf" srcId="{E657799C-D7FA-4075-8461-34582D3973A6}" destId="{73D8EBD3-E539-42B0-A236-337390DB9B3E}" srcOrd="0" destOrd="0" presId="urn:microsoft.com/office/officeart/2018/2/layout/IconVerticalSolidList"/>
    <dgm:cxn modelId="{19CF9F81-D855-46B8-83CA-D65D39A274BF}" srcId="{AEE1ECB9-BD00-4EE1-BF2D-417C09487A6F}" destId="{325DE068-5B05-4333-872F-41EB4B701B0E}" srcOrd="0" destOrd="0" parTransId="{535B15E7-8289-47AD-8837-80CC9B83F537}" sibTransId="{86EDB37E-9F59-49FD-8055-5AB458B99021}"/>
    <dgm:cxn modelId="{FBB599A6-2FA9-4C10-8C99-8279488491FE}" type="presOf" srcId="{AEE1ECB9-BD00-4EE1-BF2D-417C09487A6F}" destId="{E0663429-9551-4110-9A26-6A5678DA3205}" srcOrd="0" destOrd="0" presId="urn:microsoft.com/office/officeart/2018/2/layout/IconVerticalSolidList"/>
    <dgm:cxn modelId="{361DDDA8-4B3A-4718-B5B3-4D8FCE179C29}" type="presOf" srcId="{325DE068-5B05-4333-872F-41EB4B701B0E}" destId="{9AF60F21-B79B-4612-BC8B-92EDF55C2CDD}" srcOrd="0" destOrd="0" presId="urn:microsoft.com/office/officeart/2018/2/layout/IconVerticalSolidList"/>
    <dgm:cxn modelId="{A29FC6CC-73C5-4EA5-B2E8-390F094380F7}" srcId="{325DE068-5B05-4333-872F-41EB4B701B0E}" destId="{15AB4B5A-300D-447F-87B6-18E4F4B30445}" srcOrd="0" destOrd="0" parTransId="{2B8A9DC6-8E9E-45BD-9DF6-C04BADDBD8E5}" sibTransId="{CBB92844-3FF5-40FD-923F-F714EA68BA9B}"/>
    <dgm:cxn modelId="{495C4AD3-BAE0-4D68-B573-327B56E5239C}" srcId="{AEE1ECB9-BD00-4EE1-BF2D-417C09487A6F}" destId="{11A69C57-45E8-4F67-A32B-ABA96B8BC5BB}" srcOrd="2" destOrd="0" parTransId="{C276C7F6-F776-45C8-80C3-CC069198DFB9}" sibTransId="{6510B004-386D-4572-A441-0AC3D265DB12}"/>
    <dgm:cxn modelId="{A567C4ED-1E05-462A-BE5E-8AB791801646}" type="presOf" srcId="{15AB4B5A-300D-447F-87B6-18E4F4B30445}" destId="{C4A6C355-7784-4865-92E1-53A886E3CA4C}" srcOrd="0" destOrd="0" presId="urn:microsoft.com/office/officeart/2018/2/layout/IconVerticalSolidList"/>
    <dgm:cxn modelId="{F9F2CC68-AFE4-4252-878F-17FE4FFE5A93}" type="presParOf" srcId="{E0663429-9551-4110-9A26-6A5678DA3205}" destId="{24B9EC1F-1C6F-437E-B89D-BD1EE4165DF1}" srcOrd="0" destOrd="0" presId="urn:microsoft.com/office/officeart/2018/2/layout/IconVerticalSolidList"/>
    <dgm:cxn modelId="{72F2F9ED-242A-489D-97A2-DA3D240B6F9B}" type="presParOf" srcId="{24B9EC1F-1C6F-437E-B89D-BD1EE4165DF1}" destId="{62116D32-178D-48E9-B3FD-0503978D07E1}" srcOrd="0" destOrd="0" presId="urn:microsoft.com/office/officeart/2018/2/layout/IconVerticalSolidList"/>
    <dgm:cxn modelId="{866481DE-1BF4-43AE-9186-E0658BEFB607}" type="presParOf" srcId="{24B9EC1F-1C6F-437E-B89D-BD1EE4165DF1}" destId="{1862646B-E055-4D0C-9493-CA1C4FFE5669}" srcOrd="1" destOrd="0" presId="urn:microsoft.com/office/officeart/2018/2/layout/IconVerticalSolidList"/>
    <dgm:cxn modelId="{552B0580-9B8A-4F5D-A3E9-72CA94BBE74B}" type="presParOf" srcId="{24B9EC1F-1C6F-437E-B89D-BD1EE4165DF1}" destId="{BB478339-D6A4-4925-ADB6-4CB2216C2D0A}" srcOrd="2" destOrd="0" presId="urn:microsoft.com/office/officeart/2018/2/layout/IconVerticalSolidList"/>
    <dgm:cxn modelId="{098F60D0-E366-43F4-BA65-C9873E89B8BF}" type="presParOf" srcId="{24B9EC1F-1C6F-437E-B89D-BD1EE4165DF1}" destId="{9AF60F21-B79B-4612-BC8B-92EDF55C2CDD}" srcOrd="3" destOrd="0" presId="urn:microsoft.com/office/officeart/2018/2/layout/IconVerticalSolidList"/>
    <dgm:cxn modelId="{2CBEB8C4-21CD-4ADF-BE5D-B3A554D95812}" type="presParOf" srcId="{24B9EC1F-1C6F-437E-B89D-BD1EE4165DF1}" destId="{C4A6C355-7784-4865-92E1-53A886E3CA4C}" srcOrd="4" destOrd="0" presId="urn:microsoft.com/office/officeart/2018/2/layout/IconVerticalSolidList"/>
    <dgm:cxn modelId="{84C2DB3B-4351-4385-95FC-0B6143369E4B}" type="presParOf" srcId="{E0663429-9551-4110-9A26-6A5678DA3205}" destId="{CE59A6D5-133C-4809-A8B8-7023AB22077D}" srcOrd="1" destOrd="0" presId="urn:microsoft.com/office/officeart/2018/2/layout/IconVerticalSolidList"/>
    <dgm:cxn modelId="{49753E0E-8EEC-40ED-808E-077377024BE4}" type="presParOf" srcId="{E0663429-9551-4110-9A26-6A5678DA3205}" destId="{8630E0A2-285B-42B3-8EF6-69560D4B6FA6}" srcOrd="2" destOrd="0" presId="urn:microsoft.com/office/officeart/2018/2/layout/IconVerticalSolidList"/>
    <dgm:cxn modelId="{0A6109FF-5B6B-4C22-A1A3-D586511A799C}" type="presParOf" srcId="{8630E0A2-285B-42B3-8EF6-69560D4B6FA6}" destId="{6E6B252D-371D-4CA6-A357-F14497C4992A}" srcOrd="0" destOrd="0" presId="urn:microsoft.com/office/officeart/2018/2/layout/IconVerticalSolidList"/>
    <dgm:cxn modelId="{CBBF5AA9-F9CA-474D-8D93-F68B773A4DB3}" type="presParOf" srcId="{8630E0A2-285B-42B3-8EF6-69560D4B6FA6}" destId="{D5C38B39-3CB5-4224-8769-CA6CEECD3FA6}" srcOrd="1" destOrd="0" presId="urn:microsoft.com/office/officeart/2018/2/layout/IconVerticalSolidList"/>
    <dgm:cxn modelId="{A43E5C81-1301-4462-B5A8-A8FA094B86AD}" type="presParOf" srcId="{8630E0A2-285B-42B3-8EF6-69560D4B6FA6}" destId="{B30953A1-5942-48C4-97A6-8328284B3B1A}" srcOrd="2" destOrd="0" presId="urn:microsoft.com/office/officeart/2018/2/layout/IconVerticalSolidList"/>
    <dgm:cxn modelId="{FF40D451-2051-472F-BB71-D68F6CF26D7E}" type="presParOf" srcId="{8630E0A2-285B-42B3-8EF6-69560D4B6FA6}" destId="{73D8EBD3-E539-42B0-A236-337390DB9B3E}" srcOrd="3" destOrd="0" presId="urn:microsoft.com/office/officeart/2018/2/layout/IconVerticalSolidList"/>
    <dgm:cxn modelId="{FE0BF77A-3C95-4B05-8640-8F57879B6436}" type="presParOf" srcId="{E0663429-9551-4110-9A26-6A5678DA3205}" destId="{4BAC5B83-34BE-4C68-9607-88A990DA317C}" srcOrd="3" destOrd="0" presId="urn:microsoft.com/office/officeart/2018/2/layout/IconVerticalSolidList"/>
    <dgm:cxn modelId="{5F8C0DF7-CCF6-4503-9BDC-7FBC935C9326}" type="presParOf" srcId="{E0663429-9551-4110-9A26-6A5678DA3205}" destId="{3C70B7CA-05D9-43DC-AED5-08A636F7CA5F}" srcOrd="4" destOrd="0" presId="urn:microsoft.com/office/officeart/2018/2/layout/IconVerticalSolidList"/>
    <dgm:cxn modelId="{1B584830-6737-42F6-BB6D-F3BAC98EA6E1}" type="presParOf" srcId="{3C70B7CA-05D9-43DC-AED5-08A636F7CA5F}" destId="{45A1843C-E2B3-4295-B250-9F16E4EB160E}" srcOrd="0" destOrd="0" presId="urn:microsoft.com/office/officeart/2018/2/layout/IconVerticalSolidList"/>
    <dgm:cxn modelId="{3068B093-5221-4C52-B613-393B6B567BC0}" type="presParOf" srcId="{3C70B7CA-05D9-43DC-AED5-08A636F7CA5F}" destId="{A5312780-F690-4460-8000-F1B69CFF6B4E}" srcOrd="1" destOrd="0" presId="urn:microsoft.com/office/officeart/2018/2/layout/IconVerticalSolidList"/>
    <dgm:cxn modelId="{1317F2F2-77F3-4FC6-946F-FFAA18B82105}" type="presParOf" srcId="{3C70B7CA-05D9-43DC-AED5-08A636F7CA5F}" destId="{97DFF232-FF5C-4854-9231-7BE253C23485}" srcOrd="2" destOrd="0" presId="urn:microsoft.com/office/officeart/2018/2/layout/IconVerticalSolidList"/>
    <dgm:cxn modelId="{06EF81BF-A036-4D75-832D-BF51DA7CD37C}" type="presParOf" srcId="{3C70B7CA-05D9-43DC-AED5-08A636F7CA5F}" destId="{D4234E13-8428-4A3B-AF40-4B250AEE6C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16D32-178D-48E9-B3FD-0503978D07E1}">
      <dsp:nvSpPr>
        <dsp:cNvPr id="0" name=""/>
        <dsp:cNvSpPr/>
      </dsp:nvSpPr>
      <dsp:spPr>
        <a:xfrm>
          <a:off x="-257574" y="8965"/>
          <a:ext cx="4686300" cy="16109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62646B-E055-4D0C-9493-CA1C4FFE5669}">
      <dsp:nvSpPr>
        <dsp:cNvPr id="0" name=""/>
        <dsp:cNvSpPr/>
      </dsp:nvSpPr>
      <dsp:spPr>
        <a:xfrm>
          <a:off x="229737" y="371430"/>
          <a:ext cx="886023" cy="8860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F60F21-B79B-4612-BC8B-92EDF55C2CDD}">
      <dsp:nvSpPr>
        <dsp:cNvPr id="0" name=""/>
        <dsp:cNvSpPr/>
      </dsp:nvSpPr>
      <dsp:spPr>
        <a:xfrm>
          <a:off x="1603074" y="8965"/>
          <a:ext cx="2108835" cy="1610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92" tIns="170492" rIns="170492" bIns="17049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Debugger for several languages</a:t>
          </a:r>
          <a:endParaRPr lang="en-US" sz="2000" kern="1200" dirty="0"/>
        </a:p>
      </dsp:txBody>
      <dsp:txXfrm>
        <a:off x="1603074" y="8965"/>
        <a:ext cx="2108835" cy="1610951"/>
      </dsp:txXfrm>
    </dsp:sp>
    <dsp:sp modelId="{C4A6C355-7784-4865-92E1-53A886E3CA4C}">
      <dsp:nvSpPr>
        <dsp:cNvPr id="0" name=""/>
        <dsp:cNvSpPr/>
      </dsp:nvSpPr>
      <dsp:spPr>
        <a:xfrm>
          <a:off x="3193119" y="8965"/>
          <a:ext cx="1750755" cy="1610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92" tIns="170492" rIns="170492" bIns="17049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C, C++, Java, Objective-C, etc.</a:t>
          </a:r>
          <a:endParaRPr lang="en-US" sz="1200" kern="1200" dirty="0"/>
        </a:p>
      </dsp:txBody>
      <dsp:txXfrm>
        <a:off x="3193119" y="8965"/>
        <a:ext cx="1750755" cy="1610951"/>
      </dsp:txXfrm>
    </dsp:sp>
    <dsp:sp modelId="{6E6B252D-371D-4CA6-A357-F14497C4992A}">
      <dsp:nvSpPr>
        <dsp:cNvPr id="0" name=""/>
        <dsp:cNvSpPr/>
      </dsp:nvSpPr>
      <dsp:spPr>
        <a:xfrm>
          <a:off x="-257574" y="2022655"/>
          <a:ext cx="4686300" cy="16109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C38B39-3CB5-4224-8769-CA6CEECD3FA6}">
      <dsp:nvSpPr>
        <dsp:cNvPr id="0" name=""/>
        <dsp:cNvSpPr/>
      </dsp:nvSpPr>
      <dsp:spPr>
        <a:xfrm>
          <a:off x="229737" y="2385119"/>
          <a:ext cx="886023" cy="8860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8EBD3-E539-42B0-A236-337390DB9B3E}">
      <dsp:nvSpPr>
        <dsp:cNvPr id="0" name=""/>
        <dsp:cNvSpPr/>
      </dsp:nvSpPr>
      <dsp:spPr>
        <a:xfrm>
          <a:off x="1603074" y="2022655"/>
          <a:ext cx="2822011" cy="1610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92" tIns="170492" rIns="170492" bIns="17049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Allows you to inspect what the program is doing at a certain point during execution</a:t>
          </a:r>
          <a:endParaRPr lang="en-US" sz="2000" kern="1200"/>
        </a:p>
      </dsp:txBody>
      <dsp:txXfrm>
        <a:off x="1603074" y="2022655"/>
        <a:ext cx="2822011" cy="1610951"/>
      </dsp:txXfrm>
    </dsp:sp>
    <dsp:sp modelId="{45A1843C-E2B3-4295-B250-9F16E4EB160E}">
      <dsp:nvSpPr>
        <dsp:cNvPr id="0" name=""/>
        <dsp:cNvSpPr/>
      </dsp:nvSpPr>
      <dsp:spPr>
        <a:xfrm>
          <a:off x="-257574" y="4036345"/>
          <a:ext cx="4686300" cy="16109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312780-F690-4460-8000-F1B69CFF6B4E}">
      <dsp:nvSpPr>
        <dsp:cNvPr id="0" name=""/>
        <dsp:cNvSpPr/>
      </dsp:nvSpPr>
      <dsp:spPr>
        <a:xfrm>
          <a:off x="229737" y="4398809"/>
          <a:ext cx="886023" cy="8860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234E13-8428-4A3B-AF40-4B250AEE6C23}">
      <dsp:nvSpPr>
        <dsp:cNvPr id="0" name=""/>
        <dsp:cNvSpPr/>
      </dsp:nvSpPr>
      <dsp:spPr>
        <a:xfrm>
          <a:off x="1603074" y="4036345"/>
          <a:ext cx="2822011" cy="1610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92" tIns="170492" rIns="170492" bIns="17049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Logical errors and segmentation faults are easier to ﬁnd with the help of gdb</a:t>
          </a:r>
          <a:endParaRPr lang="en-US" sz="2000" kern="1200"/>
        </a:p>
      </dsp:txBody>
      <dsp:txXfrm>
        <a:off x="1603074" y="4036345"/>
        <a:ext cx="2822011" cy="1610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7E0B2-550A-4A2F-84E5-85808EB91861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C13CB-EA13-4080-9B5D-43D49F7B2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13CB-EA13-4080-9B5D-43D49F7B29E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6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13CB-EA13-4080-9B5D-43D49F7B29E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7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 title="Page Number Shape"/>
          <p:cNvSpPr/>
          <p:nvPr/>
        </p:nvSpPr>
        <p:spPr bwMode="auto">
          <a:xfrm>
            <a:off x="8736012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1143294"/>
            <a:ext cx="527577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5537926"/>
            <a:ext cx="527577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8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685" y="6314441"/>
            <a:ext cx="1197467" cy="365125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7D9062AB-1396-415B-AF0F-E4D28C80DEB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444" y="6314441"/>
            <a:ext cx="3842012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416217"/>
            <a:ext cx="407987" cy="365125"/>
          </a:xfrm>
        </p:spPr>
        <p:txBody>
          <a:bodyPr/>
          <a:lstStyle>
            <a:lvl1pPr algn="r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058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0" y="640080"/>
            <a:ext cx="4686299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4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3074" y="642931"/>
            <a:ext cx="1835003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42933"/>
            <a:ext cx="5303009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140" y="5927132"/>
            <a:ext cx="2861142" cy="365125"/>
          </a:xfrm>
        </p:spPr>
        <p:txBody>
          <a:bodyPr/>
          <a:lstStyle/>
          <a:p>
            <a:fld id="{7D9062AB-1396-415B-AF0F-E4D28C80DEB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2140" y="6315950"/>
            <a:ext cx="286114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5607593"/>
            <a:ext cx="407987" cy="365125"/>
          </a:xfrm>
        </p:spPr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9778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0" pos="4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 title="Page Number Shape"/>
          <p:cNvSpPr/>
          <p:nvPr/>
        </p:nvSpPr>
        <p:spPr bwMode="auto">
          <a:xfrm>
            <a:off x="8736012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55" y="2571723"/>
            <a:ext cx="6222491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8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755" y="1393748"/>
            <a:ext cx="6301072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7216" y="6314440"/>
            <a:ext cx="1197467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D9062AB-1396-415B-AF0F-E4D28C80DEB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0755" y="6314441"/>
            <a:ext cx="4860170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620761"/>
            <a:ext cx="407987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007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0" pos="4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540628"/>
            <a:ext cx="46863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3712467"/>
            <a:ext cx="46863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9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7784"/>
            <a:ext cx="2873502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58065"/>
            <a:ext cx="4690872" cy="913212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526122"/>
            <a:ext cx="4690872" cy="17515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3700828"/>
            <a:ext cx="4690872" cy="913759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4669432"/>
            <a:ext cx="4690872" cy="1752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8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9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9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5479"/>
            <a:ext cx="2879082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4147"/>
            <a:ext cx="46863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2621513"/>
            <a:ext cx="2879082" cy="3239537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557262"/>
            <a:ext cx="2882528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3350" y="1"/>
            <a:ext cx="4629150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2621512"/>
            <a:ext cx="2882528" cy="3236976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2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875430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69066"/>
            <a:ext cx="4686299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D9062AB-1396-415B-AF0F-E4D28C80DEB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10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8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pos="7200">
          <p15:clr>
            <a:srgbClr val="F26B43"/>
          </p15:clr>
        </p15:guide>
        <p15:guide id="4" pos="3264">
          <p15:clr>
            <a:srgbClr val="F26B43"/>
          </p15:clr>
        </p15:guide>
        <p15:guide id="0" pos="2124">
          <p15:clr>
            <a:srgbClr val="F26B43"/>
          </p15:clr>
        </p15:guide>
        <p15:guide id="5" pos="360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pos="5400">
          <p15:clr>
            <a:srgbClr val="F26B43"/>
          </p15:clr>
        </p15:guide>
        <p15:guide id="8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90" y="612627"/>
            <a:ext cx="5290621" cy="61400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CS35L – Winter 2019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656791"/>
              </p:ext>
            </p:extLst>
          </p:nvPr>
        </p:nvGraphicFramePr>
        <p:xfrm>
          <a:off x="460655" y="1601735"/>
          <a:ext cx="8222690" cy="11115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Slide</a:t>
                      </a:r>
                      <a:r>
                        <a:rPr lang="en-US" sz="1800" baseline="0" dirty="0"/>
                        <a:t> set: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4.2</a:t>
                      </a:r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Slide</a:t>
                      </a:r>
                      <a:r>
                        <a:rPr lang="en-US" sz="1800" baseline="0" dirty="0"/>
                        <a:t> t</a:t>
                      </a:r>
                      <a:r>
                        <a:rPr lang="en-US" sz="1800" dirty="0"/>
                        <a:t>opics:</a:t>
                      </a:r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GDB, debugging</a:t>
                      </a:r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Assignment:</a:t>
                      </a:r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82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D9FF99B6-0BBC-4955-9A39-545FF77A5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837" y="559678"/>
            <a:ext cx="2559378" cy="4952492"/>
          </a:xfrm>
        </p:spPr>
        <p:txBody>
          <a:bodyPr>
            <a:normAutofit/>
          </a:bodyPr>
          <a:lstStyle/>
          <a:p>
            <a:r>
              <a:rPr lang="en-US" sz="2900" b="1"/>
              <a:t>Breakpoints</a:t>
            </a:r>
          </a:p>
        </p:txBody>
      </p:sp>
      <p:pic>
        <p:nvPicPr>
          <p:cNvPr id="21" name="Graphic 6" descr="Bullseye">
            <a:extLst>
              <a:ext uri="{FF2B5EF4-FFF2-40B4-BE49-F238E27FC236}">
                <a16:creationId xmlns:a16="http://schemas.microsoft.com/office/drawing/2014/main" id="{34893657-8149-472A-BE3E-66A3D681E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5815" y="559678"/>
            <a:ext cx="2335922" cy="2335922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535053" y="3124200"/>
            <a:ext cx="5033913" cy="3087833"/>
          </a:xfrm>
        </p:spPr>
        <p:txBody>
          <a:bodyPr>
            <a:normAutofit/>
          </a:bodyPr>
          <a:lstStyle/>
          <a:p>
            <a:r>
              <a:rPr lang="en-US" sz="1700"/>
              <a:t>Setting a breakpoint and running the program will stop program where you tell it to</a:t>
            </a:r>
          </a:p>
          <a:p>
            <a:endParaRPr lang="en-US" sz="1700"/>
          </a:p>
          <a:p>
            <a:r>
              <a:rPr lang="en-US" sz="1700"/>
              <a:t>You can set as many breakpoints as you want</a:t>
            </a:r>
          </a:p>
          <a:p>
            <a:pPr lvl="1"/>
            <a:r>
              <a:rPr lang="en-US" sz="170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) info </a:t>
            </a:r>
            <a:r>
              <a:rPr lang="en-US" sz="1700" err="1">
                <a:latin typeface="Courier New" pitchFamily="49" charset="0"/>
                <a:cs typeface="Courier New" pitchFamily="49" charset="0"/>
              </a:rPr>
              <a:t>breakpoints|break|br|b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/>
              <a:t>shows a list of all breakpoints 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EFFCBFD9-BE8B-4513-8B1D-D19F805EA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5380580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292F8A50-4E5D-40E7-8E9C-0C63722D6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2033"/>
            <a:ext cx="30472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1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Deleting, Disabling and Ignoring BPs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delete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 range]</a:t>
            </a:r>
          </a:p>
          <a:p>
            <a:pPr lvl="1"/>
            <a:r>
              <a:rPr lang="en-US" dirty="0"/>
              <a:t>Deletes the specified breakpoint or range of breakpoints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disable 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/>
              <a:t>Temporarily deactivates a breakpoint or a range of breakpoints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enable 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/>
              <a:t>Restores disabled breakpoints </a:t>
            </a:r>
          </a:p>
          <a:p>
            <a:r>
              <a:rPr lang="en-US" dirty="0">
                <a:solidFill>
                  <a:srgbClr val="FF0000"/>
                </a:solidFill>
              </a:rPr>
              <a:t>If no arguments are provided to the above commands, all breakpoints are affected!!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ignore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iterations</a:t>
            </a:r>
          </a:p>
          <a:p>
            <a:pPr lvl="1"/>
            <a:r>
              <a:rPr lang="en-US" dirty="0"/>
              <a:t>Instructs GDB to pass over a breakpoint without stopping a certain number of times.</a:t>
            </a:r>
          </a:p>
          <a:p>
            <a:pPr lvl="2"/>
            <a:r>
              <a:rPr lang="en-US" dirty="0" err="1"/>
              <a:t>bp_number</a:t>
            </a:r>
            <a:r>
              <a:rPr lang="en-US" dirty="0"/>
              <a:t>: the number of a breakpoint</a:t>
            </a:r>
          </a:p>
          <a:p>
            <a:pPr lvl="2"/>
            <a:r>
              <a:rPr lang="en-US" dirty="0"/>
              <a:t>Iterations: the number of times you want it to be passed over 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6"/>
            <a:ext cx="2950042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3600" b="1"/>
              <a:t>Displaying Data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515" y="643466"/>
            <a:ext cx="4944885" cy="4937287"/>
          </a:xfrm>
        </p:spPr>
        <p:txBody>
          <a:bodyPr>
            <a:normAutofit/>
          </a:bodyPr>
          <a:lstStyle/>
          <a:p>
            <a:r>
              <a:rPr lang="en-US" dirty="0"/>
              <a:t>Why would we want to interrupt execution?</a:t>
            </a:r>
          </a:p>
          <a:p>
            <a:pPr lvl="1"/>
            <a:r>
              <a:rPr lang="en-US" dirty="0"/>
              <a:t>to see data of interest at run-time: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print [/format]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>
                <a:cs typeface="Courier New" pitchFamily="49" charset="0"/>
              </a:rPr>
              <a:t>Prints the value of the specified expression in the specified format</a:t>
            </a:r>
          </a:p>
          <a:p>
            <a:pPr lvl="1"/>
            <a:r>
              <a:rPr lang="en-US" dirty="0">
                <a:cs typeface="Courier New" pitchFamily="49" charset="0"/>
              </a:rPr>
              <a:t>Formats:</a:t>
            </a:r>
          </a:p>
          <a:p>
            <a:pPr lvl="2"/>
            <a:r>
              <a:rPr lang="en-US" dirty="0"/>
              <a:t>d: Decimal notation (default format for integers) </a:t>
            </a:r>
          </a:p>
          <a:p>
            <a:pPr lvl="2"/>
            <a:r>
              <a:rPr lang="en-US" dirty="0"/>
              <a:t>x: Hexadecimal notation </a:t>
            </a:r>
          </a:p>
          <a:p>
            <a:pPr lvl="2"/>
            <a:r>
              <a:rPr lang="en-US" dirty="0"/>
              <a:t>o: Octal notation</a:t>
            </a:r>
          </a:p>
          <a:p>
            <a:pPr lvl="2"/>
            <a:r>
              <a:rPr lang="en-US" dirty="0"/>
              <a:t>t: Binary notation </a:t>
            </a:r>
          </a:p>
          <a:p>
            <a:pPr lvl="2"/>
            <a:endParaRPr lang="en-US" dirty="0">
              <a:cs typeface="Courier New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9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6"/>
            <a:ext cx="2950042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200" b="1"/>
              <a:t>Resuming Execution After a Break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515" y="643466"/>
            <a:ext cx="4944885" cy="4937287"/>
          </a:xfrm>
        </p:spPr>
        <p:txBody>
          <a:bodyPr>
            <a:normAutofit fontScale="92500" lnSpcReduction="20000"/>
          </a:bodyPr>
          <a:lstStyle/>
          <a:p>
            <a:r>
              <a:rPr lang="en-US" sz="1700"/>
              <a:t>When a program stops at a breakpoint</a:t>
            </a:r>
          </a:p>
          <a:p>
            <a:pPr lvl="1"/>
            <a:r>
              <a:rPr lang="en-US" sz="1700"/>
              <a:t>4 possible kinds of </a:t>
            </a:r>
            <a:r>
              <a:rPr lang="en-US" sz="1700" err="1"/>
              <a:t>gdb</a:t>
            </a:r>
            <a:r>
              <a:rPr lang="en-US" sz="1700"/>
              <a:t> operations: </a:t>
            </a:r>
          </a:p>
          <a:p>
            <a:pPr lvl="2"/>
            <a:r>
              <a:rPr lang="en-US" sz="1700" b="1"/>
              <a:t>c or continue</a:t>
            </a:r>
            <a:r>
              <a:rPr lang="en-US" sz="1700"/>
              <a:t>: debugger will continue executing until next breakpoint</a:t>
            </a:r>
          </a:p>
          <a:p>
            <a:pPr lvl="2"/>
            <a:r>
              <a:rPr lang="en-US" sz="1700" b="1"/>
              <a:t>s or step</a:t>
            </a:r>
            <a:r>
              <a:rPr lang="en-US" sz="1700"/>
              <a:t>: debugger will continue to next source line</a:t>
            </a:r>
          </a:p>
          <a:p>
            <a:pPr lvl="2"/>
            <a:r>
              <a:rPr lang="en-US" sz="1700" b="1"/>
              <a:t>n or next</a:t>
            </a:r>
            <a:r>
              <a:rPr lang="en-US" sz="1700"/>
              <a:t>: debugger will continue to next source line in the current (innermost) stack frame</a:t>
            </a:r>
          </a:p>
          <a:p>
            <a:pPr lvl="2"/>
            <a:r>
              <a:rPr lang="en-US" sz="1700" b="1"/>
              <a:t>f or finish</a:t>
            </a:r>
            <a:r>
              <a:rPr lang="en-US" sz="1700"/>
              <a:t>: debugger will resume execution until the current function returns. Execution stops immediately after the program flow returns to the function's caller </a:t>
            </a:r>
          </a:p>
          <a:p>
            <a:pPr lvl="3"/>
            <a:r>
              <a:rPr lang="en-US" sz="1700"/>
              <a:t>the function's return value and the line containing the next statement are displayed </a:t>
            </a:r>
          </a:p>
          <a:p>
            <a:pPr lvl="2"/>
            <a:endParaRPr lang="en-US" sz="17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31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4C77D3-4616-4B00-92C1-40400FA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5119396"/>
            <a:ext cx="8178799" cy="1341516"/>
          </a:xfrm>
        </p:spPr>
        <p:txBody>
          <a:bodyPr anchor="ctr">
            <a:normAutofit/>
          </a:bodyPr>
          <a:lstStyle/>
          <a:p>
            <a:r>
              <a:rPr lang="en-US" sz="3100" b="1"/>
              <a:t>Watchpoints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483A0C-6837-46BC-B12C-91F1F8F40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82600" y="775042"/>
            <a:ext cx="86614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063457"/>
            <a:ext cx="8178799" cy="3508544"/>
          </a:xfrm>
        </p:spPr>
        <p:txBody>
          <a:bodyPr>
            <a:normAutofit/>
          </a:bodyPr>
          <a:lstStyle/>
          <a:p>
            <a:r>
              <a:rPr lang="en-US" sz="1600">
                <a:cs typeface="Courier New" pitchFamily="49" charset="0"/>
              </a:rPr>
              <a:t>Watch/observe changes to variables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(gdb) watch my_var</a:t>
            </a:r>
          </a:p>
          <a:p>
            <a:pPr lvl="2"/>
            <a:r>
              <a:rPr lang="en-US" dirty="0">
                <a:cs typeface="Courier New" pitchFamily="49" charset="0"/>
              </a:rPr>
              <a:t>sets a </a:t>
            </a:r>
            <a:r>
              <a:rPr lang="en-US">
                <a:cs typeface="Courier New" pitchFamily="49" charset="0"/>
              </a:rPr>
              <a:t>watchpoint</a:t>
            </a:r>
            <a:r>
              <a:rPr lang="en-US" dirty="0">
                <a:cs typeface="Courier New" pitchFamily="49" charset="0"/>
              </a:rPr>
              <a:t> on </a:t>
            </a:r>
            <a:r>
              <a:rPr lang="en-US">
                <a:cs typeface="Courier New" pitchFamily="49" charset="0"/>
              </a:rPr>
              <a:t>my_var</a:t>
            </a:r>
            <a:endParaRPr lang="en-US" dirty="0">
              <a:cs typeface="Courier New" pitchFamily="49" charset="0"/>
            </a:endParaRPr>
          </a:p>
          <a:p>
            <a:pPr lvl="2"/>
            <a:r>
              <a:rPr lang="en-US" dirty="0"/>
              <a:t>the debugger will stop the program when the value of </a:t>
            </a:r>
            <a:r>
              <a:rPr lang="en-US" i="1"/>
              <a:t>my_var</a:t>
            </a:r>
            <a:r>
              <a:rPr lang="en-US" i="1" dirty="0"/>
              <a:t> </a:t>
            </a:r>
            <a:r>
              <a:rPr lang="en-US" dirty="0"/>
              <a:t>changes</a:t>
            </a:r>
          </a:p>
          <a:p>
            <a:pPr lvl="2"/>
            <a:r>
              <a:rPr lang="en-US" dirty="0">
                <a:cs typeface="Courier New" pitchFamily="49" charset="0"/>
              </a:rPr>
              <a:t>old and new values will be printed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(gdb) rwatch </a:t>
            </a:r>
            <a:r>
              <a:rPr lang="en-US" sz="1600" i="1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/>
              <a:t>The debugger stops the program whenever the program reads the value of any object involved in the evaluation of </a:t>
            </a:r>
            <a:r>
              <a:rPr lang="en-US" i="1" dirty="0"/>
              <a:t>expression</a:t>
            </a:r>
            <a:endParaRPr lang="en-US" dirty="0"/>
          </a:p>
          <a:p>
            <a:pPr lvl="2"/>
            <a:endParaRPr lang="en-US" dirty="0">
              <a:cs typeface="Courier New" pitchFamily="49" charset="0"/>
            </a:endParaRPr>
          </a:p>
          <a:p>
            <a:endParaRPr lang="en-US" sz="16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FC0AA7E8-61ED-46A0-9144-FD54725C7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9" y="5380579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3579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Process Memory Layout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219199"/>
            <a:ext cx="8229600" cy="51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3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4C77D3-4616-4B00-92C1-40400FA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5119396"/>
            <a:ext cx="8178799" cy="1341516"/>
          </a:xfrm>
        </p:spPr>
        <p:txBody>
          <a:bodyPr anchor="ctr">
            <a:normAutofit/>
          </a:bodyPr>
          <a:lstStyle/>
          <a:p>
            <a:r>
              <a:rPr lang="en-US" sz="3100" b="1"/>
              <a:t>Stack Info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483A0C-6837-46BC-B12C-91F1F8F40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82600" y="775042"/>
            <a:ext cx="86614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063456"/>
            <a:ext cx="8178799" cy="40419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program is made up of one or more functions which interact by calling each other</a:t>
            </a:r>
          </a:p>
          <a:p>
            <a:r>
              <a:rPr lang="en-US" dirty="0"/>
              <a:t>Every time a function is called, an area of memory is set aside for it. This area of memory is called a </a:t>
            </a:r>
            <a:r>
              <a:rPr lang="en-US" b="1" dirty="0"/>
              <a:t>stack frame</a:t>
            </a:r>
            <a:r>
              <a:rPr lang="en-US" dirty="0"/>
              <a:t> and holds the following crucial info:</a:t>
            </a:r>
          </a:p>
          <a:p>
            <a:pPr lvl="1"/>
            <a:r>
              <a:rPr lang="en-US" sz="2000" dirty="0"/>
              <a:t>storage space for all the local variables</a:t>
            </a:r>
          </a:p>
          <a:p>
            <a:pPr lvl="1"/>
            <a:r>
              <a:rPr lang="en-US" sz="2000" dirty="0"/>
              <a:t>the memory address to return to when the called function returns</a:t>
            </a:r>
          </a:p>
          <a:p>
            <a:pPr lvl="1"/>
            <a:r>
              <a:rPr lang="en-US" sz="2000" dirty="0"/>
              <a:t>the arguments, or parameters, of the called function</a:t>
            </a:r>
          </a:p>
          <a:p>
            <a:r>
              <a:rPr lang="en-US" dirty="0"/>
              <a:t>Each function call gets its own stack frame. Collectively, all the stack frames make up the </a:t>
            </a:r>
            <a:r>
              <a:rPr lang="en-US" b="1" dirty="0"/>
              <a:t>call stack</a:t>
            </a:r>
            <a:endParaRPr lang="en-US" dirty="0"/>
          </a:p>
          <a:p>
            <a:endParaRPr lang="en-US" sz="16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FC0AA7E8-61ED-46A0-9144-FD54725C7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9" y="5380579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4350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Frames and the Stack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018"/>
            <a:ext cx="3381080" cy="571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67" y="1355978"/>
            <a:ext cx="5210033" cy="591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04" y="1947924"/>
            <a:ext cx="5160296" cy="1443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67" y="3420996"/>
            <a:ext cx="5210033" cy="12272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16052" y="1420155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Program Ends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7183" y="51054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stack frame belonging to main():</a:t>
            </a:r>
          </a:p>
          <a:p>
            <a:r>
              <a:rPr lang="en-US" dirty="0"/>
              <a:t>Uninteresting since main() has no automatic variables, no parameters, and no function to return to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12107" y="5105400"/>
            <a:ext cx="5210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to </a:t>
            </a:r>
            <a:r>
              <a:rPr lang="en-US" dirty="0" err="1"/>
              <a:t>first_function</a:t>
            </a:r>
            <a:r>
              <a:rPr lang="en-US" dirty="0"/>
              <a:t>() is made, unused stack memory is used to create a frame for </a:t>
            </a:r>
            <a:r>
              <a:rPr lang="en-US" dirty="0" err="1"/>
              <a:t>first_function</a:t>
            </a:r>
            <a:r>
              <a:rPr lang="en-US" dirty="0"/>
              <a:t>(). It holds four things: storage space for an </a:t>
            </a:r>
            <a:r>
              <a:rPr lang="en-US" dirty="0" err="1"/>
              <a:t>int</a:t>
            </a:r>
            <a:r>
              <a:rPr lang="en-US" dirty="0"/>
              <a:t>, a char, and a void *, and the line to return to within main()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48986" y="5105400"/>
            <a:ext cx="5254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to </a:t>
            </a:r>
            <a:r>
              <a:rPr lang="en-US" dirty="0" err="1"/>
              <a:t>second_function</a:t>
            </a:r>
            <a:r>
              <a:rPr lang="en-US" dirty="0"/>
              <a:t>() is made, unused stack memory is used to create a stack frame for </a:t>
            </a:r>
            <a:r>
              <a:rPr lang="en-US" dirty="0" err="1"/>
              <a:t>second_function</a:t>
            </a:r>
            <a:r>
              <a:rPr lang="en-US" dirty="0"/>
              <a:t>(). The frame holds 3 things: storage space for an </a:t>
            </a:r>
            <a:r>
              <a:rPr lang="en-US" dirty="0" err="1"/>
              <a:t>int</a:t>
            </a:r>
            <a:r>
              <a:rPr lang="en-US" dirty="0"/>
              <a:t> and the current address of execution within </a:t>
            </a:r>
            <a:r>
              <a:rPr lang="en-US" dirty="0" err="1"/>
              <a:t>second_function</a:t>
            </a:r>
            <a:r>
              <a:rPr lang="en-US" dirty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5935" y="5105400"/>
            <a:ext cx="5188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 </a:t>
            </a:r>
            <a:r>
              <a:rPr lang="en-US" dirty="0" err="1"/>
              <a:t>second_function</a:t>
            </a:r>
            <a:r>
              <a:rPr lang="en-US" dirty="0"/>
              <a:t>() returns, its frame is used to determine where to return to (line 22 of </a:t>
            </a:r>
            <a:r>
              <a:rPr lang="en-US" dirty="0" err="1"/>
              <a:t>first_function</a:t>
            </a:r>
            <a:r>
              <a:rPr lang="en-US" dirty="0"/>
              <a:t>()), then </a:t>
            </a:r>
            <a:r>
              <a:rPr lang="en-US" dirty="0" err="1"/>
              <a:t>deallocated</a:t>
            </a:r>
            <a:r>
              <a:rPr lang="en-US" dirty="0"/>
              <a:t> and returned to stack.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9034" y="5059234"/>
            <a:ext cx="514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 </a:t>
            </a:r>
            <a:r>
              <a:rPr lang="en-US" dirty="0" err="1"/>
              <a:t>first_function</a:t>
            </a:r>
            <a:r>
              <a:rPr lang="en-US" dirty="0"/>
              <a:t>() returns, its frame is used to determine where to return to (line 9 of main()), then </a:t>
            </a:r>
            <a:r>
              <a:rPr lang="en-US" dirty="0" err="1"/>
              <a:t>deallocated</a:t>
            </a:r>
            <a:r>
              <a:rPr lang="en-US" dirty="0"/>
              <a:t> and returned to the 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61844" y="5123597"/>
            <a:ext cx="516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main() returns, the program ends</a:t>
            </a:r>
          </a:p>
        </p:txBody>
      </p:sp>
    </p:spTree>
    <p:extLst>
      <p:ext uri="{BB962C8B-B14F-4D97-AF65-F5344CB8AC3E}">
        <p14:creationId xmlns:p14="http://schemas.microsoft.com/office/powerpoint/2010/main" val="23524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40BF86-1545-454F-930D-D633E83BA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825" y="643466"/>
            <a:ext cx="2766820" cy="5286594"/>
          </a:xfrm>
        </p:spPr>
        <p:txBody>
          <a:bodyPr>
            <a:normAutofit/>
          </a:bodyPr>
          <a:lstStyle/>
          <a:p>
            <a:r>
              <a:rPr lang="en-US" sz="3500" b="1"/>
              <a:t>Analyzing the Stack in GDB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AD51BF-92DF-4BA7-A185-7E1D78DF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6947" y="643466"/>
            <a:ext cx="0" cy="621453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245" y="643466"/>
            <a:ext cx="4643743" cy="5528734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backtrace|bt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02000"/>
              </a:lnSpc>
            </a:pPr>
            <a:r>
              <a:rPr lang="en-US" sz="1400" dirty="0"/>
              <a:t>Shows the call trace (the call stack)</a:t>
            </a:r>
          </a:p>
          <a:p>
            <a:pPr lvl="1">
              <a:lnSpc>
                <a:spcPct val="102000"/>
              </a:lnSpc>
            </a:pPr>
            <a:r>
              <a:rPr lang="en-US" sz="1400" dirty="0"/>
              <a:t>Without function calls:</a:t>
            </a:r>
          </a:p>
          <a:p>
            <a:pPr lvl="2">
              <a:lnSpc>
                <a:spcPct val="102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#0 main () at program.c:10</a:t>
            </a:r>
          </a:p>
          <a:p>
            <a:pPr lvl="2">
              <a:lnSpc>
                <a:spcPct val="102000"/>
              </a:lnSpc>
            </a:pPr>
            <a:r>
              <a:rPr lang="en-US" sz="1400" dirty="0"/>
              <a:t>one frame on the stack, numbered 0, and it belongs to main()</a:t>
            </a:r>
          </a:p>
          <a:p>
            <a:pPr lvl="1">
              <a:lnSpc>
                <a:spcPct val="102000"/>
              </a:lnSpc>
            </a:pPr>
            <a:r>
              <a:rPr lang="en-US" sz="1400" dirty="0"/>
              <a:t>After call to function display()</a:t>
            </a:r>
          </a:p>
          <a:p>
            <a:pPr marL="859536" lvl="2" indent="0">
              <a:lnSpc>
                <a:spcPct val="102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#0 display (z=5,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=0xbffffb34) at program.c:15 </a:t>
            </a:r>
          </a:p>
          <a:p>
            <a:pPr marL="859536" lvl="2" indent="0">
              <a:lnSpc>
                <a:spcPct val="102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#1 0x08048455 in main () at program.c:10</a:t>
            </a:r>
          </a:p>
          <a:p>
            <a:pPr lvl="2">
              <a:lnSpc>
                <a:spcPct val="102000"/>
              </a:lnSpc>
            </a:pPr>
            <a:r>
              <a:rPr lang="en-US" sz="1400" dirty="0"/>
              <a:t>Two stack frames: frame 1 belonging to main() and frame 0 belonging to display().</a:t>
            </a:r>
          </a:p>
          <a:p>
            <a:pPr lvl="2">
              <a:lnSpc>
                <a:spcPct val="102000"/>
              </a:lnSpc>
            </a:pPr>
            <a:r>
              <a:rPr lang="en-US" sz="1400" dirty="0"/>
              <a:t>Each frame listing gives </a:t>
            </a:r>
          </a:p>
          <a:p>
            <a:pPr lvl="3">
              <a:lnSpc>
                <a:spcPct val="102000"/>
              </a:lnSpc>
            </a:pPr>
            <a:r>
              <a:rPr lang="en-US" dirty="0"/>
              <a:t>the arguments to that function</a:t>
            </a:r>
          </a:p>
          <a:p>
            <a:pPr lvl="3">
              <a:lnSpc>
                <a:spcPct val="102000"/>
              </a:lnSpc>
            </a:pPr>
            <a:r>
              <a:rPr lang="en-US" dirty="0"/>
              <a:t>the line number that's currently being executed within that frame</a:t>
            </a:r>
          </a:p>
          <a:p>
            <a:pPr marL="914400" lvl="2" indent="0">
              <a:lnSpc>
                <a:spcPct val="102000"/>
              </a:lnSpc>
              <a:buNone/>
            </a:pPr>
            <a:endParaRPr lang="en-US" sz="12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FA98957-023B-4B4C-B8F5-A60254A6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9" y="5380579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910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Analyzing 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info frame </a:t>
            </a:r>
          </a:p>
          <a:p>
            <a:pPr lvl="1"/>
            <a:r>
              <a:rPr lang="en-US" dirty="0"/>
              <a:t>Displays information about the current stack frame, including its return address and saved register values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info locals</a:t>
            </a:r>
          </a:p>
          <a:p>
            <a:pPr lvl="1"/>
            <a:r>
              <a:rPr lang="en-US" dirty="0"/>
              <a:t>Lists the local variables of the function corresponding to the stack frame, with their current values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info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List the argument values of the corresponding function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1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and eliminating errors from programs</a:t>
            </a:r>
          </a:p>
          <a:p>
            <a:endParaRPr lang="en-US" dirty="0"/>
          </a:p>
          <a:p>
            <a:r>
              <a:rPr lang="en-US" dirty="0"/>
              <a:t>Grace Hopper and the “First actual case of bug being found”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49" y="2895600"/>
            <a:ext cx="4267200" cy="32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4C77D3-4616-4B00-92C1-40400FA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5119396"/>
            <a:ext cx="8178799" cy="1341516"/>
          </a:xfrm>
        </p:spPr>
        <p:txBody>
          <a:bodyPr anchor="ctr">
            <a:normAutofit/>
          </a:bodyPr>
          <a:lstStyle/>
          <a:p>
            <a:r>
              <a:rPr lang="en-US" sz="3100" b="1" dirty="0"/>
              <a:t>Other Useful Commands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483A0C-6837-46BC-B12C-91F1F8F40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82600" y="775042"/>
            <a:ext cx="86614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063457"/>
            <a:ext cx="8178799" cy="3508544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info functions</a:t>
            </a:r>
          </a:p>
          <a:p>
            <a:pPr lvl="1"/>
            <a:r>
              <a:rPr lang="en-US" sz="2000" dirty="0"/>
              <a:t>Lists all functions in the program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list</a:t>
            </a:r>
          </a:p>
          <a:p>
            <a:pPr lvl="1"/>
            <a:r>
              <a:rPr lang="en-US" sz="2000" dirty="0"/>
              <a:t>Lists source code lines around the current line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FC0AA7E8-61ED-46A0-9144-FD54725C7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9" y="5380579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0980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DA4C77D3-4616-4B00-92C1-40400FA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2" name="Straight Connector 9">
            <a:extLst>
              <a:ext uri="{FF2B5EF4-FFF2-40B4-BE49-F238E27FC236}">
                <a16:creationId xmlns:a16="http://schemas.microsoft.com/office/drawing/2014/main" id="{F2483A0C-6837-46BC-B12C-91F1F8F40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82600" y="775042"/>
            <a:ext cx="86614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599" y="1063456"/>
            <a:ext cx="8585201" cy="5642139"/>
          </a:xfrm>
        </p:spPr>
        <p:txBody>
          <a:bodyPr>
            <a:normAutofit lnSpcReduction="10000"/>
          </a:bodyPr>
          <a:lstStyle/>
          <a:p>
            <a:pPr>
              <a:lnSpc>
                <a:spcPct val="102000"/>
              </a:lnSpc>
            </a:pPr>
            <a:r>
              <a:rPr lang="en-US" sz="1600" dirty="0"/>
              <a:t>Download old version of </a:t>
            </a:r>
            <a:r>
              <a:rPr lang="en-US" sz="1600" dirty="0" err="1"/>
              <a:t>coreutils</a:t>
            </a:r>
            <a:r>
              <a:rPr lang="en-US" sz="1600" dirty="0"/>
              <a:t> with buggy ls program</a:t>
            </a:r>
          </a:p>
          <a:p>
            <a:pPr lvl="1">
              <a:lnSpc>
                <a:spcPct val="102000"/>
              </a:lnSpc>
            </a:pPr>
            <a:r>
              <a:rPr lang="en-US" sz="1600" dirty="0" err="1"/>
              <a:t>Untar</a:t>
            </a:r>
            <a:r>
              <a:rPr lang="en-US" sz="1600" dirty="0"/>
              <a:t>, configure, make</a:t>
            </a:r>
          </a:p>
          <a:p>
            <a:pPr>
              <a:lnSpc>
                <a:spcPct val="102000"/>
              </a:lnSpc>
            </a:pPr>
            <a:r>
              <a:rPr lang="en-US" sz="1600" dirty="0"/>
              <a:t>Bug: ls -t mishandles files whose time stamps are very far in the past. It seems to act as if they are in the future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=$(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mktemp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-d) 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cd $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touch -d '1918-11-11 11:00 GMT'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wwi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-armistice 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touch now 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sleep 1 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touch now1 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TZ=UTC0 ls -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--full-time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wwi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-armistice now now1 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-r--r-- 1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eggert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csfac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0 1918-11-11 11:00:00.000000000 +0000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wwi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-armistice 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-r--r-- 1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eggert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csfac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0 2017-01-25 00:11:55.528846902 +0000 now1 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-r--r-- 1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eggert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csfac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0 2017-01-25 00:11:54.524820127 +0000 now 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cd 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rm -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$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FC0AA7E8-61ED-46A0-9144-FD54725C7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9" y="5380579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E870DFE-32B9-4B8D-981B-58E4C3A2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600" y="225258"/>
            <a:ext cx="2946399" cy="377954"/>
          </a:xfrm>
        </p:spPr>
        <p:txBody>
          <a:bodyPr anchor="ctr">
            <a:normAutofit fontScale="90000"/>
          </a:bodyPr>
          <a:lstStyle/>
          <a:p>
            <a:r>
              <a:rPr lang="en-US" sz="3100" b="1" dirty="0"/>
              <a:t>Lab 4</a:t>
            </a:r>
          </a:p>
        </p:txBody>
      </p:sp>
    </p:spTree>
    <p:extLst>
      <p:ext uri="{BB962C8B-B14F-4D97-AF65-F5344CB8AC3E}">
        <p14:creationId xmlns:p14="http://schemas.microsoft.com/office/powerpoint/2010/main" val="3734474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501A84-E03A-4644-83BE-A65F0ACCC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61" y="1257300"/>
            <a:ext cx="2628930" cy="4254869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chemeClr val="bg1"/>
                </a:solidFill>
              </a:rPr>
              <a:t>Goal: Fix the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6" y="569066"/>
            <a:ext cx="4686298" cy="5655156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</a:pPr>
            <a:r>
              <a:rPr lang="en-US" sz="1500" b="1" dirty="0"/>
              <a:t>Reproduce the Bug</a:t>
            </a:r>
          </a:p>
          <a:p>
            <a:pPr lvl="1">
              <a:lnSpc>
                <a:spcPct val="102000"/>
              </a:lnSpc>
            </a:pPr>
            <a:r>
              <a:rPr lang="en-US" sz="1500" dirty="0"/>
              <a:t>Follow steps on lab web page</a:t>
            </a:r>
            <a:endParaRPr lang="en-US" sz="1500" b="1" dirty="0"/>
          </a:p>
          <a:p>
            <a:pPr>
              <a:lnSpc>
                <a:spcPct val="102000"/>
              </a:lnSpc>
            </a:pPr>
            <a:r>
              <a:rPr lang="en-US" sz="1500" b="1" dirty="0"/>
              <a:t>Simplify input</a:t>
            </a:r>
          </a:p>
          <a:p>
            <a:pPr lvl="1">
              <a:lnSpc>
                <a:spcPct val="102000"/>
              </a:lnSpc>
            </a:pPr>
            <a:r>
              <a:rPr lang="en-US" sz="1500" dirty="0"/>
              <a:t>Run ls with –l and –t options only</a:t>
            </a:r>
          </a:p>
          <a:p>
            <a:pPr>
              <a:lnSpc>
                <a:spcPct val="102000"/>
              </a:lnSpc>
            </a:pPr>
            <a:r>
              <a:rPr lang="en-US" sz="1500" b="1" dirty="0"/>
              <a:t>Debug</a:t>
            </a:r>
          </a:p>
          <a:p>
            <a:pPr lvl="1">
              <a:lnSpc>
                <a:spcPct val="102000"/>
              </a:lnSpc>
            </a:pPr>
            <a:r>
              <a:rPr lang="en-US" sz="1500" dirty="0"/>
              <a:t>Use </a:t>
            </a:r>
            <a:r>
              <a:rPr lang="en-US" sz="1500" dirty="0" err="1"/>
              <a:t>gdb</a:t>
            </a:r>
            <a:r>
              <a:rPr lang="en-US" sz="1500" dirty="0"/>
              <a:t> to figure out what’s wrong </a:t>
            </a:r>
          </a:p>
          <a:p>
            <a:pPr lvl="1">
              <a:lnSpc>
                <a:spcPct val="102000"/>
              </a:lnSpc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./ls </a:t>
            </a:r>
          </a:p>
          <a:p>
            <a:pPr lvl="1">
              <a:lnSpc>
                <a:spcPct val="102000"/>
              </a:lnSpc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run –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-armistice 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/now 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/now1</a:t>
            </a:r>
          </a:p>
          <a:p>
            <a:pPr marL="457200" lvl="1" indent="0">
              <a:lnSpc>
                <a:spcPct val="102000"/>
              </a:lnSpc>
              <a:buNone/>
            </a:pPr>
            <a:r>
              <a:rPr lang="en-US" sz="1500" dirty="0"/>
              <a:t>(run from the directory where the compiled ls lives)</a:t>
            </a:r>
          </a:p>
          <a:p>
            <a:pPr>
              <a:lnSpc>
                <a:spcPct val="102000"/>
              </a:lnSpc>
            </a:pPr>
            <a:r>
              <a:rPr lang="en-US" sz="1500" b="1" dirty="0"/>
              <a:t>Patch</a:t>
            </a:r>
            <a:r>
              <a:rPr lang="en-US" sz="1500" dirty="0"/>
              <a:t> </a:t>
            </a:r>
          </a:p>
          <a:p>
            <a:pPr lvl="1">
              <a:lnSpc>
                <a:spcPct val="102000"/>
              </a:lnSpc>
            </a:pPr>
            <a:r>
              <a:rPr lang="en-US" sz="1500" dirty="0"/>
              <a:t>Construct a patch “lab4.diff” containing your fix</a:t>
            </a:r>
          </a:p>
          <a:p>
            <a:pPr lvl="1">
              <a:lnSpc>
                <a:spcPct val="102000"/>
              </a:lnSpc>
            </a:pPr>
            <a:r>
              <a:rPr lang="en-US" sz="1500" dirty="0"/>
              <a:t>It should contain a </a:t>
            </a:r>
            <a:r>
              <a:rPr lang="en-US" sz="1500" dirty="0" err="1"/>
              <a:t>ChangeLog</a:t>
            </a:r>
            <a:r>
              <a:rPr lang="en-US" sz="1500" dirty="0"/>
              <a:t> entry followed by the output of diff -u </a:t>
            </a:r>
          </a:p>
          <a:p>
            <a:pPr marL="457200" lvl="1" indent="0">
              <a:lnSpc>
                <a:spcPct val="102000"/>
              </a:lnSpc>
              <a:buNone/>
            </a:pPr>
            <a:endParaRPr lang="en-US" sz="1500" dirty="0"/>
          </a:p>
          <a:p>
            <a:pPr>
              <a:lnSpc>
                <a:spcPct val="102000"/>
              </a:lnSpc>
            </a:pPr>
            <a:endParaRPr lang="en-US" sz="1500" dirty="0"/>
          </a:p>
          <a:p>
            <a:pPr lvl="1">
              <a:lnSpc>
                <a:spcPct val="102000"/>
              </a:lnSpc>
            </a:pPr>
            <a:endParaRPr lang="en-US" sz="15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5027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D9949DD4-1FB3-4162-9489-E2488DEC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1393747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807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Don’t forget to answer all questions! (lab4.txt)</a:t>
            </a:r>
          </a:p>
          <a:p>
            <a:r>
              <a:rPr lang="en-US" dirty="0"/>
              <a:t>Make sure not to submit a reverse patch! (lab4.diff)</a:t>
            </a:r>
          </a:p>
          <a:p>
            <a:r>
              <a:rPr lang="en-US" sz="2800" dirty="0"/>
              <a:t>“Try to reproduce the problem in your home directory, instead of the $</a:t>
            </a:r>
            <a:r>
              <a:rPr lang="en-US" sz="2800" dirty="0" err="1"/>
              <a:t>tmp</a:t>
            </a:r>
            <a:r>
              <a:rPr lang="en-US" sz="2800" dirty="0"/>
              <a:t> directory. How well does </a:t>
            </a:r>
            <a:r>
              <a:rPr lang="en-US" sz="2800" dirty="0" err="1"/>
              <a:t>SEASnet</a:t>
            </a:r>
            <a:r>
              <a:rPr lang="en-US" sz="2800" dirty="0"/>
              <a:t> do?”</a:t>
            </a:r>
          </a:p>
          <a:p>
            <a:pPr lvl="1"/>
            <a:r>
              <a:rPr lang="en-US" sz="2400" dirty="0"/>
              <a:t>Timestamps represented as seconds since Unix Epoch</a:t>
            </a:r>
          </a:p>
          <a:p>
            <a:pPr lvl="1"/>
            <a:r>
              <a:rPr lang="en-US" sz="2400" dirty="0" err="1"/>
              <a:t>SEASnet</a:t>
            </a:r>
            <a:r>
              <a:rPr lang="en-US" sz="2400" dirty="0"/>
              <a:t> NFS </a:t>
            </a:r>
            <a:r>
              <a:rPr lang="en-US" sz="2400" dirty="0" err="1"/>
              <a:t>filesystem</a:t>
            </a:r>
            <a:r>
              <a:rPr lang="en-US" sz="2400" dirty="0"/>
              <a:t> has unsigned 32-bit time stamps</a:t>
            </a:r>
          </a:p>
          <a:p>
            <a:pPr lvl="1"/>
            <a:r>
              <a:rPr lang="en-US" sz="2400" dirty="0"/>
              <a:t>Local File System on Linux server has signed 32-bit time stamps</a:t>
            </a:r>
          </a:p>
          <a:p>
            <a:pPr lvl="1"/>
            <a:r>
              <a:rPr lang="en-US" sz="2400" dirty="0"/>
              <a:t>If you touch the files on the NFS </a:t>
            </a:r>
            <a:r>
              <a:rPr lang="en-US" sz="2400" dirty="0" err="1"/>
              <a:t>filesystem</a:t>
            </a:r>
            <a:r>
              <a:rPr lang="en-US" sz="2400" dirty="0"/>
              <a:t> it will return timestamp around 2054</a:t>
            </a:r>
          </a:p>
          <a:p>
            <a:pPr lvl="1"/>
            <a:r>
              <a:rPr lang="en-US" sz="2400" dirty="0"/>
              <a:t>=&gt; files have to be touched on local </a:t>
            </a:r>
            <a:r>
              <a:rPr lang="en-US" sz="2400" dirty="0" err="1"/>
              <a:t>filesystem</a:t>
            </a:r>
            <a:r>
              <a:rPr lang="en-US" sz="2400" dirty="0"/>
              <a:t> (</a:t>
            </a:r>
            <a:r>
              <a:rPr lang="en-US" sz="2400" dirty="0" err="1"/>
              <a:t>df</a:t>
            </a:r>
            <a:r>
              <a:rPr lang="en-US" sz="2400" dirty="0"/>
              <a:t> –l)</a:t>
            </a:r>
          </a:p>
          <a:p>
            <a:r>
              <a:rPr lang="en-US" dirty="0"/>
              <a:t>Use “info functions” to look for relevant </a:t>
            </a:r>
            <a:r>
              <a:rPr lang="en-US"/>
              <a:t>starting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2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9C9DF7-74C8-4F5C-B5B7-4E51ECE21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59678"/>
            <a:ext cx="4686298" cy="1484275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chemeClr val="bg2"/>
                </a:solidFill>
              </a:rPr>
              <a:t>Debugging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90CCA-C2FA-41B1-AE81-67DC467E3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648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394305"/>
            <a:ext cx="4686298" cy="29319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Reproduce the bug</a:t>
            </a:r>
          </a:p>
          <a:p>
            <a:r>
              <a:rPr lang="en-US" dirty="0">
                <a:solidFill>
                  <a:schemeClr val="bg2"/>
                </a:solidFill>
              </a:rPr>
              <a:t>Simplify program input</a:t>
            </a:r>
          </a:p>
          <a:p>
            <a:r>
              <a:rPr lang="en-US" dirty="0">
                <a:solidFill>
                  <a:schemeClr val="bg2"/>
                </a:solidFill>
              </a:rPr>
              <a:t>Use a debugger to track down the origin of the problem</a:t>
            </a:r>
          </a:p>
          <a:p>
            <a:r>
              <a:rPr lang="en-US" dirty="0">
                <a:solidFill>
                  <a:schemeClr val="bg2"/>
                </a:solidFill>
              </a:rPr>
              <a:t>Fix the problem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51967EE5-2075-4573-AE19-C4D28E276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5380580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246C68D6-7319-4C44-A567-8FFC87EEA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99" y="1885284"/>
            <a:ext cx="2760956" cy="276095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353A75-FFE1-403B-BAAC-E7CB1DC77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6200" y="6199730"/>
            <a:ext cx="52578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9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40BF86-1545-454F-930D-D633E83BA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825" y="643466"/>
            <a:ext cx="2766820" cy="5286594"/>
          </a:xfrm>
        </p:spPr>
        <p:txBody>
          <a:bodyPr>
            <a:normAutofit/>
          </a:bodyPr>
          <a:lstStyle/>
          <a:p>
            <a:r>
              <a:rPr lang="en-US" sz="3500" b="1"/>
              <a:t>Debugger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AD51BF-92DF-4BA7-A185-7E1D78DF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6947" y="643466"/>
            <a:ext cx="0" cy="621453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245" y="643466"/>
            <a:ext cx="4491353" cy="4964126"/>
          </a:xfrm>
        </p:spPr>
        <p:txBody>
          <a:bodyPr>
            <a:normAutofit/>
          </a:bodyPr>
          <a:lstStyle/>
          <a:p>
            <a:r>
              <a:rPr lang="en-US" sz="1800" dirty="0"/>
              <a:t>A program that is used to run and debug other (target) programs</a:t>
            </a:r>
          </a:p>
          <a:p>
            <a:r>
              <a:rPr lang="en-US" sz="1800" dirty="0"/>
              <a:t>Advantages: </a:t>
            </a:r>
          </a:p>
          <a:p>
            <a:pPr marL="457200" lvl="1" indent="0">
              <a:buNone/>
            </a:pPr>
            <a:r>
              <a:rPr lang="en-US" dirty="0"/>
              <a:t>Programmer can:</a:t>
            </a:r>
          </a:p>
          <a:p>
            <a:pPr lvl="1"/>
            <a:r>
              <a:rPr lang="en-US" dirty="0"/>
              <a:t>step through source code line by line</a:t>
            </a:r>
          </a:p>
          <a:p>
            <a:pPr lvl="2"/>
            <a:r>
              <a:rPr lang="en-US" sz="1800" dirty="0"/>
              <a:t>each line is executed on demand </a:t>
            </a:r>
          </a:p>
          <a:p>
            <a:pPr lvl="1"/>
            <a:r>
              <a:rPr lang="en-US" dirty="0"/>
              <a:t>interact with and inspect program at run-time</a:t>
            </a:r>
          </a:p>
          <a:p>
            <a:pPr lvl="1"/>
            <a:r>
              <a:rPr lang="en-US" dirty="0"/>
              <a:t>If program crashes, the debugger outputs where and why it crashed</a:t>
            </a:r>
          </a:p>
          <a:p>
            <a:endParaRPr lang="en-US" sz="14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FA98957-023B-4B4C-B8F5-A60254A6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9" y="5380579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5691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675936" cy="495249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GDB – GNU Debugger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2232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993579-C49C-4CBB-89E3-AA9716404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363329"/>
              </p:ext>
            </p:extLst>
          </p:nvPr>
        </p:nvGraphicFramePr>
        <p:xfrm>
          <a:off x="3886200" y="568325"/>
          <a:ext cx="46863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76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6"/>
            <a:ext cx="2950042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200" b="1"/>
              <a:t>Using GDB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515" y="643466"/>
            <a:ext cx="4944885" cy="493728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2000"/>
              </a:lnSpc>
              <a:buFont typeface="+mj-lt"/>
              <a:buAutoNum type="arabicPeriod"/>
            </a:pPr>
            <a:r>
              <a:rPr lang="en-US" b="1"/>
              <a:t>Compile Program </a:t>
            </a:r>
          </a:p>
          <a:p>
            <a:pPr lvl="1">
              <a:lnSpc>
                <a:spcPct val="102000"/>
              </a:lnSpc>
            </a:pPr>
            <a:r>
              <a:rPr lang="en-US"/>
              <a:t>Normally: </a:t>
            </a:r>
            <a:r>
              <a:rPr lang="en-US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>
                <a:latin typeface="Courier New" pitchFamily="49" charset="0"/>
                <a:cs typeface="Courier New" pitchFamily="49" charset="0"/>
              </a:rPr>
              <a:t> [flags] &lt;source files&gt; -o &lt;output file&gt;</a:t>
            </a:r>
          </a:p>
          <a:p>
            <a:pPr lvl="1">
              <a:lnSpc>
                <a:spcPct val="102000"/>
              </a:lnSpc>
            </a:pPr>
            <a:r>
              <a:rPr lang="en-US"/>
              <a:t>Debugging: </a:t>
            </a:r>
            <a:r>
              <a:rPr lang="en-US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>
                <a:latin typeface="Courier New" pitchFamily="49" charset="0"/>
                <a:cs typeface="Courier New" pitchFamily="49" charset="0"/>
              </a:rPr>
              <a:t> [other flags]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–g </a:t>
            </a:r>
            <a:r>
              <a:rPr lang="en-US">
                <a:latin typeface="Courier New" pitchFamily="49" charset="0"/>
                <a:cs typeface="Courier New" pitchFamily="49" charset="0"/>
              </a:rPr>
              <a:t>&lt;source files&gt; -o &lt;output file&gt;</a:t>
            </a:r>
          </a:p>
          <a:p>
            <a:pPr lvl="2">
              <a:lnSpc>
                <a:spcPct val="102000"/>
              </a:lnSpc>
            </a:pPr>
            <a:r>
              <a:rPr lang="en-US" dirty="0"/>
              <a:t>enables built-in debugging support</a:t>
            </a:r>
            <a:endParaRPr lang="en-US"/>
          </a:p>
          <a:p>
            <a:pPr marL="914400" lvl="2" indent="0">
              <a:lnSpc>
                <a:spcPct val="102000"/>
              </a:lnSpc>
              <a:buNone/>
            </a:pPr>
            <a:endParaRPr lang="en-US"/>
          </a:p>
          <a:p>
            <a:pPr marL="514350" indent="-514350">
              <a:lnSpc>
                <a:spcPct val="102000"/>
              </a:lnSpc>
              <a:buFont typeface="+mj-lt"/>
              <a:buAutoNum type="arabicPeriod"/>
            </a:pPr>
            <a:r>
              <a:rPr lang="en-US" b="1"/>
              <a:t>Specify Program to Debug</a:t>
            </a:r>
            <a:endParaRPr lang="en-US"/>
          </a:p>
          <a:p>
            <a:pPr lvl="1">
              <a:lnSpc>
                <a:spcPct val="102000"/>
              </a:lnSpc>
            </a:pPr>
            <a:r>
              <a:rPr lang="en-US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&lt;executable&gt;</a:t>
            </a:r>
          </a:p>
          <a:p>
            <a:pPr marL="457200" lvl="1" indent="0">
              <a:lnSpc>
                <a:spcPct val="102000"/>
              </a:lnSpc>
              <a:buNone/>
            </a:pPr>
            <a:r>
              <a:rPr lang="en-US"/>
              <a:t>or</a:t>
            </a:r>
          </a:p>
          <a:p>
            <a:pPr lvl="1">
              <a:lnSpc>
                <a:spcPct val="102000"/>
              </a:lnSpc>
            </a:pPr>
            <a:r>
              <a:rPr lang="en-US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gdb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02000"/>
              </a:lnSpc>
            </a:pPr>
            <a:r>
              <a:rPr lang="en-US">
                <a:latin typeface="Courier New" pitchFamily="49" charset="0"/>
                <a:cs typeface="Courier New" pitchFamily="49" charset="0"/>
              </a:rPr>
              <a:t>(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>
                <a:latin typeface="Courier New" pitchFamily="49" charset="0"/>
                <a:cs typeface="Courier New" pitchFamily="49" charset="0"/>
              </a:rPr>
              <a:t>) file &lt;executable&gt;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92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6"/>
            <a:ext cx="2950042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200" b="1"/>
              <a:t>Using GDB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515" y="643466"/>
            <a:ext cx="4944885" cy="4937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3.   Run Program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</a:t>
            </a:r>
            <a:r>
              <a:rPr lang="en-US" dirty="0"/>
              <a:t>		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 [arguments] </a:t>
            </a:r>
            <a:endParaRPr lang="en-US" b="1"/>
          </a:p>
          <a:p>
            <a:pPr marL="0" indent="0">
              <a:buNone/>
            </a:pPr>
            <a:r>
              <a:rPr lang="en-US" b="1"/>
              <a:t>4.  In GDB Interactive Shell</a:t>
            </a:r>
          </a:p>
          <a:p>
            <a:pPr lvl="1"/>
            <a:r>
              <a:rPr lang="en-US" dirty="0"/>
              <a:t>Tab to Autocomplete, up-down arrows to recall history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help [command] </a:t>
            </a:r>
            <a:r>
              <a:rPr lang="en-US" dirty="0"/>
              <a:t>to get more info about a command</a:t>
            </a:r>
          </a:p>
          <a:p>
            <a:pPr marL="0" indent="0">
              <a:buNone/>
            </a:pPr>
            <a:r>
              <a:rPr lang="en-US" b="1">
                <a:cs typeface="Courier New" pitchFamily="49" charset="0"/>
              </a:rPr>
              <a:t>5.  </a:t>
            </a:r>
            <a:r>
              <a:rPr lang="en-US" b="1"/>
              <a:t>Exit the </a:t>
            </a:r>
            <a:r>
              <a:rPr lang="en-US" b="1" err="1"/>
              <a:t>gdb</a:t>
            </a:r>
            <a:r>
              <a:rPr lang="en-US" b="1"/>
              <a:t> Debugger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quit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4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40BF86-1545-454F-930D-D633E83BA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825" y="643466"/>
            <a:ext cx="2766820" cy="5286594"/>
          </a:xfrm>
        </p:spPr>
        <p:txBody>
          <a:bodyPr>
            <a:normAutofit/>
          </a:bodyPr>
          <a:lstStyle/>
          <a:p>
            <a:r>
              <a:rPr lang="en-US" sz="3500" b="1" dirty="0"/>
              <a:t>Run-Time Errors</a:t>
            </a:r>
            <a:br>
              <a:rPr lang="en-US" sz="3500" b="1" dirty="0"/>
            </a:br>
            <a:r>
              <a:rPr lang="en-US" sz="3500" b="1" dirty="0"/>
              <a:t>vs</a:t>
            </a:r>
            <a:br>
              <a:rPr lang="en-US" sz="3500" b="1" dirty="0"/>
            </a:br>
            <a:r>
              <a:rPr lang="en-US" sz="3500" b="1" dirty="0"/>
              <a:t>Logical Errors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AD51BF-92DF-4BA7-A185-7E1D78DF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6947" y="643466"/>
            <a:ext cx="0" cy="621453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245" y="643465"/>
            <a:ext cx="4643749" cy="5556263"/>
          </a:xfrm>
        </p:spPr>
        <p:txBody>
          <a:bodyPr>
            <a:normAutofit/>
          </a:bodyPr>
          <a:lstStyle/>
          <a:p>
            <a:r>
              <a:rPr lang="en-US" sz="1600" dirty="0"/>
              <a:t>Runtime Error/Segmentation fault</a:t>
            </a:r>
          </a:p>
          <a:p>
            <a:pPr lvl="1"/>
            <a:r>
              <a:rPr lang="en-US" sz="1600" dirty="0"/>
              <a:t>Program received signal SIGSEGV, Segmentation fault. 0x0000000000400524 in </a:t>
            </a:r>
            <a:r>
              <a:rPr lang="en-US" sz="1600" i="1" dirty="0"/>
              <a:t>function </a:t>
            </a:r>
            <a:r>
              <a:rPr lang="en-US" sz="1600" dirty="0"/>
              <a:t>(</a:t>
            </a:r>
            <a:r>
              <a:rPr lang="en-US" sz="1600" dirty="0" err="1"/>
              <a:t>arr</a:t>
            </a:r>
            <a:r>
              <a:rPr lang="en-US" sz="1600" dirty="0"/>
              <a:t>=0x7fffc902a270, r1=2, c1=5, r2=4, c2=6) at </a:t>
            </a:r>
            <a:r>
              <a:rPr lang="en-US" sz="1600" i="1" dirty="0"/>
              <a:t>file.c</a:t>
            </a:r>
            <a:r>
              <a:rPr lang="en-US" sz="1600" dirty="0"/>
              <a:t>:12</a:t>
            </a:r>
          </a:p>
          <a:p>
            <a:pPr lvl="2"/>
            <a:r>
              <a:rPr lang="en-US" dirty="0"/>
              <a:t>Line number where it crashed and parameters to the function that caused the error</a:t>
            </a:r>
          </a:p>
          <a:p>
            <a:r>
              <a:rPr lang="en-US" sz="1600" dirty="0"/>
              <a:t>Logical Error</a:t>
            </a:r>
          </a:p>
          <a:p>
            <a:pPr lvl="1"/>
            <a:r>
              <a:rPr lang="en-US" sz="1600" dirty="0"/>
              <a:t>Program will run and exit successfully</a:t>
            </a:r>
          </a:p>
          <a:p>
            <a:r>
              <a:rPr lang="en-US" sz="1600" dirty="0"/>
              <a:t>How do we find bugs?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FA98957-023B-4B4C-B8F5-A60254A6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9" y="5380579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4879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40BF86-1545-454F-930D-D633E83BA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825" y="643466"/>
            <a:ext cx="2766820" cy="5286594"/>
          </a:xfrm>
        </p:spPr>
        <p:txBody>
          <a:bodyPr>
            <a:normAutofit/>
          </a:bodyPr>
          <a:lstStyle/>
          <a:p>
            <a:r>
              <a:rPr lang="en-US" sz="3200" b="1"/>
              <a:t>Setting Breakpoints</a:t>
            </a:r>
            <a:endParaRPr lang="en-US" sz="3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AD51BF-92DF-4BA7-A185-7E1D78DF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6947" y="643466"/>
            <a:ext cx="0" cy="621453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246" y="643466"/>
            <a:ext cx="4719954" cy="5681134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</a:pPr>
            <a:r>
              <a:rPr lang="en-US" sz="1600" dirty="0"/>
              <a:t>Breakpoints</a:t>
            </a:r>
          </a:p>
          <a:p>
            <a:pPr lvl="1">
              <a:lnSpc>
                <a:spcPct val="102000"/>
              </a:lnSpc>
            </a:pPr>
            <a:r>
              <a:rPr lang="en-US" sz="1600" dirty="0"/>
              <a:t>used to stop the running program at a specific point</a:t>
            </a:r>
          </a:p>
          <a:p>
            <a:pPr lvl="1">
              <a:lnSpc>
                <a:spcPct val="102000"/>
              </a:lnSpc>
            </a:pPr>
            <a:r>
              <a:rPr lang="en-US" sz="1600" dirty="0"/>
              <a:t>If the program reaches that location when running, it will pause and prompt you for another command</a:t>
            </a:r>
          </a:p>
          <a:p>
            <a:pPr>
              <a:lnSpc>
                <a:spcPct val="102000"/>
              </a:lnSpc>
            </a:pPr>
            <a:r>
              <a:rPr lang="en-US" sz="1600" dirty="0"/>
              <a:t>Example:</a:t>
            </a:r>
          </a:p>
          <a:p>
            <a:pPr lvl="1">
              <a:lnSpc>
                <a:spcPct val="102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break file1.c:6</a:t>
            </a:r>
          </a:p>
          <a:p>
            <a:pPr lvl="2">
              <a:lnSpc>
                <a:spcPct val="102000"/>
              </a:lnSpc>
            </a:pPr>
            <a:r>
              <a:rPr lang="en-US" dirty="0"/>
              <a:t>Program will pause when it reaches line 6 of file1.c</a:t>
            </a:r>
          </a:p>
          <a:p>
            <a:pPr lvl="1">
              <a:lnSpc>
                <a:spcPct val="102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my_function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102000"/>
              </a:lnSpc>
            </a:pPr>
            <a:r>
              <a:rPr lang="en-US" dirty="0">
                <a:cs typeface="Courier New" pitchFamily="49" charset="0"/>
              </a:rPr>
              <a:t>Program will pause at the first line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every time it is called</a:t>
            </a:r>
          </a:p>
          <a:p>
            <a:pPr lvl="1">
              <a:lnSpc>
                <a:spcPct val="102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break [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if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>
              <a:lnSpc>
                <a:spcPct val="102000"/>
              </a:lnSpc>
            </a:pPr>
            <a:r>
              <a:rPr lang="en-US" dirty="0"/>
              <a:t>Program will pause at specified position only when the expression evaluates to true</a:t>
            </a:r>
            <a:endParaRPr lang="en-US" i="1" dirty="0"/>
          </a:p>
          <a:p>
            <a:pPr lvl="1">
              <a:lnSpc>
                <a:spcPct val="102000"/>
              </a:lnSpc>
            </a:pPr>
            <a:endParaRPr lang="en-US" sz="1300" dirty="0"/>
          </a:p>
          <a:p>
            <a:pPr lvl="1">
              <a:lnSpc>
                <a:spcPct val="102000"/>
              </a:lnSpc>
            </a:pPr>
            <a:endParaRPr lang="en-US" sz="1300" dirty="0">
              <a:cs typeface="Courier New" pitchFamily="49" charset="0"/>
            </a:endParaRPr>
          </a:p>
          <a:p>
            <a:pPr lvl="1">
              <a:lnSpc>
                <a:spcPct val="102000"/>
              </a:lnSpc>
            </a:pPr>
            <a:endParaRPr lang="en-US" sz="13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FA98957-023B-4B4C-B8F5-A60254A6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9" y="5380579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2369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algn="ctr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1253</Words>
  <Application>Microsoft Office PowerPoint</Application>
  <PresentationFormat>On-screen Show (4:3)</PresentationFormat>
  <Paragraphs>197</Paragraphs>
  <Slides>23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Schoolbook</vt:lpstr>
      <vt:lpstr>Consolas</vt:lpstr>
      <vt:lpstr>Corbel</vt:lpstr>
      <vt:lpstr>Courier New</vt:lpstr>
      <vt:lpstr>Headlines</vt:lpstr>
      <vt:lpstr>CS35L – Winter 2019</vt:lpstr>
      <vt:lpstr>Debugging</vt:lpstr>
      <vt:lpstr>Debugging Process</vt:lpstr>
      <vt:lpstr>Debugger</vt:lpstr>
      <vt:lpstr>GDB – GNU Debugger</vt:lpstr>
      <vt:lpstr>Using GDB</vt:lpstr>
      <vt:lpstr>Using GDB</vt:lpstr>
      <vt:lpstr>Run-Time Errors vs Logical Errors</vt:lpstr>
      <vt:lpstr>Setting Breakpoints</vt:lpstr>
      <vt:lpstr>Breakpoints</vt:lpstr>
      <vt:lpstr>Deleting, Disabling and Ignoring BPs</vt:lpstr>
      <vt:lpstr>Displaying Data</vt:lpstr>
      <vt:lpstr>Resuming Execution After a Break</vt:lpstr>
      <vt:lpstr>Watchpoints</vt:lpstr>
      <vt:lpstr>Process Memory Layout</vt:lpstr>
      <vt:lpstr>Stack Info</vt:lpstr>
      <vt:lpstr>Stack Frames and the Stack</vt:lpstr>
      <vt:lpstr>Analyzing the Stack in GDB</vt:lpstr>
      <vt:lpstr>Analyzing the Stack</vt:lpstr>
      <vt:lpstr>Other Useful Commands</vt:lpstr>
      <vt:lpstr>Lab 4</vt:lpstr>
      <vt:lpstr>Goal: Fix the Bug</vt:lpstr>
      <vt:lpstr>Lab 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Winter 2019</dc:title>
  <dc:creator>Shivam Dalmia</dc:creator>
  <cp:lastModifiedBy>Shivam Dalmia</cp:lastModifiedBy>
  <cp:revision>1</cp:revision>
  <dcterms:created xsi:type="dcterms:W3CDTF">2019-02-02T21:23:45Z</dcterms:created>
  <dcterms:modified xsi:type="dcterms:W3CDTF">2019-02-02T21:23:53Z</dcterms:modified>
</cp:coreProperties>
</file>