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2" r:id="rId3"/>
    <p:sldId id="260" r:id="rId4"/>
    <p:sldId id="261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 autoAdjust="0"/>
    <p:restoredTop sz="94650"/>
  </p:normalViewPr>
  <p:slideViewPr>
    <p:cSldViewPr>
      <p:cViewPr varScale="1">
        <p:scale>
          <a:sx n="103" d="100"/>
          <a:sy n="103" d="100"/>
        </p:scale>
        <p:origin x="624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9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5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1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20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9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92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actual time spent in running the process from start to finish, as if it was measured by a human with a stopwatch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cumulative time spent by all the CPUs during the computation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cumulative time spent by all the CPUs during system-related tasks such as memory allocation.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sometimes user + sys might be greater than real, as multiple processors may work in parallel.</a:t>
            </a:r>
          </a:p>
          <a:p>
            <a:pPr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–p sort &lt;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-o strace1.txt ./tr2b '?#' 'ab' &lt;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outputb.txt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71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6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5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4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752C-B431-2B47-86F1-E5D1AFEF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1459A-469D-0246-B962-CD4953D0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A0B9-255C-CB4D-AB7B-EEBE142A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4F76-E2D5-7849-A225-98F70D2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958A-210F-8243-8128-246F97A5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DE8F-0189-894B-802E-79469973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2C2C1-9322-B240-BD11-3204F528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D333-E277-A444-BE1E-233DA05F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F209-A626-E042-BAAE-65B4A366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DA88-F608-3444-B7E5-53DA10D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66187-FDE7-9F4E-A822-C8C22BDCC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B5F39-98EA-0741-A991-6B4F7BE9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78F9-DBDD-E84E-96CC-03683B3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5F96-390A-B34B-AAA0-EF1C5BBF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39C8-953B-D341-AD8A-186ED52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4570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3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34B1-F952-DC46-BCE6-CE5AB07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A7B5-450F-7F46-9AA6-C30506D4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C171-B503-FD4E-9CA3-2C92BF7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305D-2B4B-BC44-AC5F-F1B2BF13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E81A-42B0-D844-842D-548C4095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2837-9C5B-3F4C-AF2D-DD8457A4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46A9-B33F-4E4B-A720-10AEF7D3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DCFD-5B9C-5C48-B974-9584840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994A-2044-9649-A5B7-0B81D7E0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0E1B-C47A-3347-8BAC-4F58108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357-2060-6C47-B1F3-0FB62702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FFC1-A73E-324F-A596-A823BBFA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EA2E5-5299-914C-B523-FEEB0730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D872-912A-CE47-9191-1C918E8D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CC89D-675B-674B-9D98-CA5B62DE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4EDD-DCB8-8B40-8F36-EA86F03F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386-4273-3444-A409-12859D2F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2440-CDB6-CC44-A73C-A924A8C8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5CAE9-1087-404C-A7E0-535988B7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C9876-C0B6-6B48-9AB3-1D1C75BD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7F47F-D62D-8443-9A16-081236DE8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4F402-D8A9-F84A-ACAC-61DCAF0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1ACB0-84FE-FD48-9272-676D82E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E0667-BE00-454E-8BF5-3955D847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948-8291-A84E-90E6-1C8D4AE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E32AB-EEC4-EA45-9984-F6429F0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6E59C-F891-9F44-BE36-A35592D9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562DF-0AFD-0343-9414-82F702F3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E5290-211C-2D4A-B2E1-C2EBC37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FF014-7BC2-9A46-A16A-145401D8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06D76-F482-314B-B03E-2968ADB9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08FD-E12C-7149-9A24-856279A8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2781-B4E0-4044-BD2A-DE9BB84B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266D-2BA6-E24D-94B5-AE593272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9321-96E8-8E41-84EB-9CA98DC2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7FF6-AB93-274A-9E19-4471C85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E8297-94E2-9646-892C-4B5E887C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F14-BBDB-694F-9D05-DBA6840B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A3F44-8648-1F4D-9DEC-88D8E660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4E7D-A7F7-B146-926E-2772ADD1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F4DD-658C-C24C-A8D7-335D3822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B51B-650D-5744-9245-C6D4E219FFDD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A470-E8C9-154A-AF59-58E2A73E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391B-8C0D-9E4F-A0EF-0CE13120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2943-8D1E-9842-A7DB-64B6EF9E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A00D6-0BBD-D24E-9225-11946914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BBB1-2FEE-9245-8791-553F7E4C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C3B6-BD1B-F040-9076-95F0151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5974-BB58-E947-BFFB-C69723379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EC12-AF96-5245-8849-816CE872D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regina.ca/Links/class-info/330/SystemCall_IO/SystemCall_I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bottomupcs.com/system_calls.xhtml" TargetMode="External"/><Relationship Id="rId4" Type="http://schemas.openxmlformats.org/officeDocument/2006/relationships/hyperlink" Target="https://courses.engr.illinois.edu/cs241/sp2009/Lectures/04-syscall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148" y="2132519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6: Nandan Parikh</a:t>
            </a:r>
            <a:br>
              <a:rPr lang="en-US" sz="2401" dirty="0"/>
            </a:br>
            <a:r>
              <a:rPr lang="en-US" sz="1500" dirty="0"/>
              <a:t>Week 5; Lecture 2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73457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Homework 5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fontAlgn="base"/>
            <a:r>
              <a:rPr lang="en-IN" sz="1800" dirty="0"/>
              <a:t>Write a shell script “</a:t>
            </a:r>
            <a:r>
              <a:rPr lang="en-IN" sz="1800" dirty="0" err="1"/>
              <a:t>sfrobs</a:t>
            </a:r>
            <a:r>
              <a:rPr lang="en-IN" sz="1800" dirty="0"/>
              <a:t>” that uses </a:t>
            </a:r>
            <a:r>
              <a:rPr lang="en-IN" sz="1800" dirty="0" err="1"/>
              <a:t>tr</a:t>
            </a:r>
            <a:r>
              <a:rPr lang="en-IN" sz="1800" dirty="0"/>
              <a:t> and the sort utility to perform the same overall operation as </a:t>
            </a:r>
            <a:r>
              <a:rPr lang="en-IN" sz="1800" dirty="0" err="1"/>
              <a:t>sfrob</a:t>
            </a:r>
            <a:endParaRPr lang="en-IN" sz="1800" dirty="0"/>
          </a:p>
          <a:p>
            <a:pPr marL="152362" indent="0" fontAlgn="base">
              <a:buNone/>
            </a:pPr>
            <a:endParaRPr lang="en-IN" sz="1800" dirty="0"/>
          </a:p>
          <a:p>
            <a:pPr fontAlgn="base"/>
            <a:r>
              <a:rPr lang="en-IN" sz="1800" dirty="0"/>
              <a:t>Use pipelines (do not create temporary files)</a:t>
            </a:r>
          </a:p>
          <a:p>
            <a:pPr marL="152362" indent="0" fontAlgn="base">
              <a:buNone/>
            </a:pPr>
            <a:endParaRPr lang="en-IN" sz="1800" dirty="0"/>
          </a:p>
          <a:p>
            <a:pPr fontAlgn="base"/>
            <a:r>
              <a:rPr lang="en-IN" sz="1800" dirty="0"/>
              <a:t>Encrypted input -&gt; </a:t>
            </a:r>
            <a:r>
              <a:rPr lang="en-IN" sz="1800" dirty="0" err="1"/>
              <a:t>tr</a:t>
            </a:r>
            <a:r>
              <a:rPr lang="en-IN" sz="1800" dirty="0"/>
              <a:t> (decrypt) -&gt; sort (sort decrypted text) -&gt; </a:t>
            </a:r>
            <a:r>
              <a:rPr lang="en-IN" sz="1800" dirty="0" err="1"/>
              <a:t>tr</a:t>
            </a:r>
            <a:r>
              <a:rPr lang="en-IN" sz="1800" dirty="0"/>
              <a:t> (encrypt) -&gt; encrypted output</a:t>
            </a:r>
          </a:p>
          <a:p>
            <a:pPr marL="118504" indent="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1800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Homework 5 (sfrob.txt)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en" sz="1800" dirty="0"/>
              <a:t>Measure any differences in performance between sfrob and sfrobu using the time command.</a:t>
            </a:r>
          </a:p>
          <a:p>
            <a:pPr marL="152362" indent="0">
              <a:buNone/>
            </a:pPr>
            <a:endParaRPr lang="en" sz="1800" dirty="0"/>
          </a:p>
          <a:p>
            <a:r>
              <a:rPr lang="en" sz="1800" dirty="0"/>
              <a:t>Run your program on inputs of varying numbers of input lines, and estimate the number of comparisons as a function of the number of input lines</a:t>
            </a:r>
          </a:p>
          <a:p>
            <a:pPr marL="152362" indent="0">
              <a:buNone/>
            </a:pPr>
            <a:endParaRPr lang="en" sz="1800" dirty="0"/>
          </a:p>
          <a:p>
            <a:r>
              <a:rPr lang="en" sz="1800" dirty="0"/>
              <a:t>Use the time comma</a:t>
            </a:r>
            <a:r>
              <a:rPr lang="en-IN" sz="1800" dirty="0" err="1"/>
              <a:t>nd</a:t>
            </a:r>
            <a:r>
              <a:rPr lang="en" sz="1800" dirty="0"/>
              <a:t> to compare the overall performance of sfrob, sfrobu, sfrobs, sfrobu –f and sfrobs -f</a:t>
            </a:r>
          </a:p>
        </p:txBody>
      </p:sp>
    </p:spTree>
    <p:extLst>
      <p:ext uri="{BB962C8B-B14F-4D97-AF65-F5344CB8AC3E}">
        <p14:creationId xmlns:p14="http://schemas.microsoft.com/office/powerpoint/2010/main" val="225854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Read and Write system calls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5207" y="1348341"/>
            <a:ext cx="11487808" cy="5319814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marL="609447" lvl="1" indent="0">
              <a:buNone/>
            </a:pPr>
            <a:r>
              <a:rPr lang="en" sz="1400" dirty="0"/>
              <a:t>#include &lt;unistd.h&gt;</a:t>
            </a:r>
            <a:endParaRPr sz="1400" dirty="0"/>
          </a:p>
          <a:p>
            <a:pPr lvl="1"/>
            <a:r>
              <a:rPr lang="en" sz="1666" dirty="0"/>
              <a:t>ssize_t read(int fildes, void *buf, size_t nbyte) – – – </a:t>
            </a:r>
            <a:endParaRPr sz="1666" dirty="0"/>
          </a:p>
          <a:p>
            <a:pPr lvl="2">
              <a:spcBef>
                <a:spcPts val="0"/>
              </a:spcBef>
            </a:pPr>
            <a:r>
              <a:rPr lang="en" dirty="0"/>
              <a:t>fildes: file descriptor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buf: buffer to write to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nbyte: number of bytes to read </a:t>
            </a:r>
            <a:endParaRPr dirty="0"/>
          </a:p>
          <a:p>
            <a:pPr lvl="1"/>
            <a:r>
              <a:rPr lang="en" sz="1666" dirty="0"/>
              <a:t> ssize_t write(int fildes, const void *buf, size_t nbyte); </a:t>
            </a:r>
            <a:endParaRPr sz="1666" dirty="0"/>
          </a:p>
          <a:p>
            <a:pPr lvl="2">
              <a:spcBef>
                <a:spcPts val="0"/>
              </a:spcBef>
            </a:pPr>
            <a:r>
              <a:rPr lang="en" dirty="0"/>
              <a:t> fildes: file descriptor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 buf: buffer to write from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nbyte: number of bytes to write </a:t>
            </a:r>
            <a:endParaRPr dirty="0"/>
          </a:p>
          <a:p>
            <a:pPr lvl="1"/>
            <a:r>
              <a:rPr lang="en" sz="1666" dirty="0"/>
              <a:t>int open(const char *pathname, int flags, mode_t mode); </a:t>
            </a:r>
            <a:endParaRPr sz="1666" dirty="0"/>
          </a:p>
          <a:p>
            <a:pPr lvl="1"/>
            <a:r>
              <a:rPr lang="en" sz="1666" dirty="0"/>
              <a:t>int close(int fd); </a:t>
            </a:r>
            <a:endParaRPr sz="1666" dirty="0"/>
          </a:p>
          <a:p>
            <a:pPr lvl="1"/>
            <a:r>
              <a:rPr lang="en" sz="1666" dirty="0"/>
              <a:t>File descriptors </a:t>
            </a:r>
            <a:endParaRPr sz="1666" dirty="0"/>
          </a:p>
          <a:p>
            <a:pPr lvl="2">
              <a:spcBef>
                <a:spcPts val="0"/>
              </a:spcBef>
            </a:pPr>
            <a:r>
              <a:rPr lang="en" dirty="0"/>
              <a:t> 0 stdin]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1 stdout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 2 stderr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09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fstat system call</a:t>
            </a: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en" sz="1800" dirty="0"/>
              <a:t>int fstat(int filedes, struct stat *buf)</a:t>
            </a:r>
          </a:p>
          <a:p>
            <a:pPr marL="152362" indent="0">
              <a:buNone/>
            </a:pPr>
            <a:endParaRPr sz="1800" dirty="0"/>
          </a:p>
          <a:p>
            <a:pPr lvl="1">
              <a:spcBef>
                <a:spcPts val="0"/>
              </a:spcBef>
            </a:pPr>
            <a:r>
              <a:rPr lang="en" dirty="0"/>
              <a:t>Returns information about the file with the descriptor filedes into buf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Some important points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marL="609447" lvl="1" indent="0">
              <a:buNone/>
            </a:pPr>
            <a:r>
              <a:rPr lang="en" dirty="0"/>
              <a:t>ch = getchar()</a:t>
            </a:r>
            <a:endParaRPr dirty="0"/>
          </a:p>
          <a:p>
            <a:pPr marL="609447" lvl="1" indent="0">
              <a:buNone/>
            </a:pPr>
            <a:r>
              <a:rPr lang="en" dirty="0"/>
              <a:t>putchar(ch)</a:t>
            </a:r>
            <a:endParaRPr dirty="0"/>
          </a:p>
          <a:p>
            <a:pPr marL="609447" lvl="1" indent="0">
              <a:buNone/>
            </a:pPr>
            <a:r>
              <a:rPr lang="en" dirty="0"/>
              <a:t>int numRead = read(STDIN_FILENO, ch, size)</a:t>
            </a:r>
            <a:endParaRPr dirty="0"/>
          </a:p>
          <a:p>
            <a:pPr marL="609447" lvl="1" indent="0">
              <a:buNone/>
            </a:pPr>
            <a:r>
              <a:rPr lang="en" dirty="0"/>
              <a:t>int numWritten =  write(STDOUT_FILENO, ch, size)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42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77788" y="620688"/>
            <a:ext cx="11357841" cy="763401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Lab Assignment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indent="-423228">
              <a:buClr>
                <a:schemeClr val="dk1"/>
              </a:buClr>
              <a:buSzPts val="1400"/>
            </a:pPr>
            <a:r>
              <a:rPr lang="en" sz="1866" dirty="0">
                <a:solidFill>
                  <a:schemeClr val="dk1"/>
                </a:solidFill>
              </a:rPr>
              <a:t>Write </a:t>
            </a: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tr2b </a:t>
            </a:r>
            <a:r>
              <a:rPr lang="en" sz="1866" dirty="0">
                <a:solidFill>
                  <a:schemeClr val="dk1"/>
                </a:solidFill>
              </a:rPr>
              <a:t>and </a:t>
            </a: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tr2u </a:t>
            </a:r>
            <a:r>
              <a:rPr lang="en" sz="1866" dirty="0">
                <a:solidFill>
                  <a:schemeClr val="dk1"/>
                </a:solidFill>
              </a:rPr>
              <a:t>programs in 'C' that transliterates bytes.  They take two arguments 'from' and 'to'. The programs will  transliterate every byte in 'from' to corresponding byte in 'to'</a:t>
            </a:r>
            <a:endParaRPr sz="1866" dirty="0">
              <a:solidFill>
                <a:schemeClr val="dk1"/>
              </a:solidFill>
            </a:endParaRPr>
          </a:p>
          <a:p>
            <a:pPr indent="-423228">
              <a:buClr>
                <a:schemeClr val="dk1"/>
              </a:buClr>
              <a:buSzPts val="1400"/>
            </a:pP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./tr2b 'abcd' 'wxyz' &lt; bigfile.txt</a:t>
            </a:r>
            <a:endParaRPr sz="186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448">
              <a:spcBef>
                <a:spcPts val="800"/>
              </a:spcBef>
              <a:buNone/>
            </a:pPr>
            <a:r>
              <a:rPr lang="en" sz="1866" dirty="0">
                <a:solidFill>
                  <a:schemeClr val="dk1"/>
                </a:solidFill>
              </a:rPr>
              <a:t>•Replace 'a' with 'w', 'b' with 'x', etc</a:t>
            </a:r>
            <a:endParaRPr sz="1866" dirty="0">
              <a:solidFill>
                <a:schemeClr val="dk1"/>
              </a:solidFill>
            </a:endParaRPr>
          </a:p>
          <a:p>
            <a:pPr indent="-423228">
              <a:spcBef>
                <a:spcPts val="933"/>
              </a:spcBef>
              <a:buClr>
                <a:schemeClr val="dk1"/>
              </a:buClr>
              <a:buSzPts val="1400"/>
            </a:pP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./tr2b 'mno' 'pqr' &lt; bigfile.txt</a:t>
            </a:r>
            <a:endParaRPr sz="1866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23228">
              <a:lnSpc>
                <a:spcPct val="215454"/>
              </a:lnSpc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tr2b </a:t>
            </a:r>
            <a:r>
              <a:rPr lang="en" sz="1866" dirty="0">
                <a:solidFill>
                  <a:schemeClr val="dk1"/>
                </a:solidFill>
              </a:rPr>
              <a:t>uses </a:t>
            </a:r>
            <a:r>
              <a:rPr lang="en" sz="1866" b="1" dirty="0">
                <a:solidFill>
                  <a:schemeClr val="dk1"/>
                </a:solidFill>
              </a:rPr>
              <a:t>getchar </a:t>
            </a:r>
            <a:r>
              <a:rPr lang="en" sz="1866" dirty="0">
                <a:solidFill>
                  <a:schemeClr val="dk1"/>
                </a:solidFill>
              </a:rPr>
              <a:t>and </a:t>
            </a:r>
            <a:r>
              <a:rPr lang="en" sz="1866" b="1" dirty="0">
                <a:solidFill>
                  <a:schemeClr val="dk1"/>
                </a:solidFill>
              </a:rPr>
              <a:t>putchar </a:t>
            </a:r>
            <a:r>
              <a:rPr lang="en" sz="1866" dirty="0">
                <a:solidFill>
                  <a:schemeClr val="dk1"/>
                </a:solidFill>
              </a:rPr>
              <a:t>to read from STDIN and  write to STDOUT.</a:t>
            </a:r>
            <a:endParaRPr sz="1866" dirty="0">
              <a:solidFill>
                <a:schemeClr val="dk1"/>
              </a:solidFill>
            </a:endParaRPr>
          </a:p>
          <a:p>
            <a:pPr indent="-423228">
              <a:lnSpc>
                <a:spcPct val="215454"/>
              </a:lnSpc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tr2u </a:t>
            </a:r>
            <a:r>
              <a:rPr lang="en" sz="1866" dirty="0">
                <a:solidFill>
                  <a:schemeClr val="dk1"/>
                </a:solidFill>
              </a:rPr>
              <a:t>uses </a:t>
            </a:r>
            <a:r>
              <a:rPr lang="en" sz="1866" b="1" dirty="0">
                <a:solidFill>
                  <a:schemeClr val="dk1"/>
                </a:solidFill>
              </a:rPr>
              <a:t>read </a:t>
            </a:r>
            <a:r>
              <a:rPr lang="en" sz="1866" dirty="0">
                <a:solidFill>
                  <a:schemeClr val="dk1"/>
                </a:solidFill>
              </a:rPr>
              <a:t>and </a:t>
            </a:r>
            <a:r>
              <a:rPr lang="en" sz="1866" b="1" dirty="0">
                <a:solidFill>
                  <a:schemeClr val="dk1"/>
                </a:solidFill>
              </a:rPr>
              <a:t>write </a:t>
            </a:r>
            <a:r>
              <a:rPr lang="en" sz="1866" dirty="0">
                <a:solidFill>
                  <a:schemeClr val="dk1"/>
                </a:solidFill>
              </a:rPr>
              <a:t>to read and write each byte,  instead of using getchar and putchar. The nbyte argument  should be 1 so it reads/writes a single byte at a time.</a:t>
            </a:r>
            <a:endParaRPr sz="1866" dirty="0">
              <a:solidFill>
                <a:schemeClr val="dk1"/>
              </a:solidFill>
            </a:endParaRPr>
          </a:p>
          <a:p>
            <a:pPr indent="-423228"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866" dirty="0">
                <a:solidFill>
                  <a:schemeClr val="dk1"/>
                </a:solidFill>
              </a:rPr>
              <a:t>Test it on a big file with 5,000,000 bytes</a:t>
            </a:r>
          </a:p>
          <a:p>
            <a:pPr marL="186220" indent="0">
              <a:buClr>
                <a:schemeClr val="dk1"/>
              </a:buClr>
              <a:buSzPts val="1400"/>
              <a:buNone/>
            </a:pPr>
            <a:endParaRPr sz="1866" dirty="0">
              <a:solidFill>
                <a:schemeClr val="dk1"/>
              </a:solidFill>
            </a:endParaRPr>
          </a:p>
          <a:p>
            <a:pPr indent="-423228"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 sz="1866" dirty="0">
                <a:solidFill>
                  <a:schemeClr val="dk1"/>
                </a:solidFill>
              </a:rPr>
              <a:t> </a:t>
            </a:r>
            <a:r>
              <a:rPr lang="en" sz="1866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head --bytes=# /dev/urandom &gt; output.txt</a:t>
            </a:r>
            <a:endParaRPr sz="1866" dirty="0"/>
          </a:p>
        </p:txBody>
      </p:sp>
    </p:spTree>
    <p:extLst>
      <p:ext uri="{BB962C8B-B14F-4D97-AF65-F5344CB8AC3E}">
        <p14:creationId xmlns:p14="http://schemas.microsoft.com/office/powerpoint/2010/main" val="165411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tr2b.c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492" y="1333979"/>
            <a:ext cx="11357841" cy="5319814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en" dirty="0"/>
              <a:t>Write a main function which accepts arguments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main(int argc, const char* argv[])</a:t>
            </a:r>
          </a:p>
          <a:p>
            <a:pPr marL="795667" lvl="1" indent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Check for the length of arguments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Retrieve first argument in char * from, second argument in char * to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Compare the lengths of from and to; If not same, throw an error and exit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You can use strlen to get lengths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To throw an error, write to stderr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To exit, write exit(1)</a:t>
            </a:r>
          </a:p>
          <a:p>
            <a:pPr marL="152362" indent="0">
              <a:buNone/>
            </a:pPr>
            <a:endParaRPr dirty="0"/>
          </a:p>
          <a:p>
            <a:r>
              <a:rPr lang="en" dirty="0"/>
              <a:t>Check if ‘from’ has duplicates</a:t>
            </a:r>
          </a:p>
          <a:p>
            <a:pPr marL="152362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1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tr2b.c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a loop, take input from </a:t>
            </a:r>
            <a:r>
              <a:rPr lang="en-IN" dirty="0" err="1"/>
              <a:t>stdin</a:t>
            </a:r>
            <a:r>
              <a:rPr lang="en-IN" dirty="0"/>
              <a:t> (till you reach </a:t>
            </a:r>
            <a:r>
              <a:rPr lang="en-IN" dirty="0" err="1"/>
              <a:t>eof</a:t>
            </a:r>
            <a:r>
              <a:rPr lang="en-IN" dirty="0"/>
              <a:t> of </a:t>
            </a:r>
            <a:r>
              <a:rPr lang="en-IN" dirty="0" err="1"/>
              <a:t>stdin</a:t>
            </a:r>
            <a:r>
              <a:rPr lang="en-IN" dirty="0"/>
              <a:t>) using </a:t>
            </a:r>
            <a:r>
              <a:rPr lang="en-IN" dirty="0" err="1"/>
              <a:t>getchar</a:t>
            </a:r>
            <a:r>
              <a:rPr lang="en-IN" dirty="0"/>
              <a:t>()</a:t>
            </a:r>
          </a:p>
          <a:p>
            <a:pPr marL="152362" indent="0">
              <a:buNone/>
            </a:pPr>
            <a:endParaRPr lang="en-IN" dirty="0"/>
          </a:p>
          <a:p>
            <a:r>
              <a:rPr lang="en-IN" dirty="0"/>
              <a:t>Check if the character you just retrieved is a part of from; if yes then put the corresponding character in </a:t>
            </a:r>
            <a:r>
              <a:rPr lang="en-IN" dirty="0" err="1"/>
              <a:t>stdout</a:t>
            </a:r>
            <a:r>
              <a:rPr lang="en-IN" dirty="0"/>
              <a:t> with </a:t>
            </a:r>
            <a:r>
              <a:rPr lang="en-IN" dirty="0" err="1"/>
              <a:t>putchar</a:t>
            </a:r>
            <a:r>
              <a:rPr lang="en-IN" dirty="0"/>
              <a:t>()</a:t>
            </a:r>
          </a:p>
          <a:p>
            <a:pPr marL="15236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4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tr2u.c (read and write)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15492" y="1333979"/>
            <a:ext cx="11357841" cy="5319814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en" dirty="0"/>
              <a:t>Repeat the same procedure as in tr2b.c except replace:</a:t>
            </a:r>
          </a:p>
          <a:p>
            <a:pPr marL="152362" indent="0">
              <a:buNone/>
            </a:pP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getchar() with read</a:t>
            </a:r>
          </a:p>
          <a:p>
            <a:pPr marL="795667" lvl="1" indent="0">
              <a:spcBef>
                <a:spcPts val="0"/>
              </a:spcBef>
              <a:buNone/>
            </a:pP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putchar() with write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0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sz="3199" dirty="0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3199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3199" dirty="0"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endParaRPr sz="3199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marL="609447" lvl="1" indent="0">
              <a:spcBef>
                <a:spcPts val="9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[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arguments...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9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0m4.866s: elapsed time as read from a wall clock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0m0.001s: the CPU time used by your process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 0m0.021s: the CPU time used by the system on behalf of your process</a:t>
            </a:r>
          </a:p>
          <a:p>
            <a:pPr marL="609447" lvl="1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9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strace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intercepts and prints out system calls.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strace –o strace_output ./tr2b ‘AB’ ‘XY’ &lt; input.txt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47" lvl="1" indent="0">
              <a:spcBef>
                <a:spcPts val="8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–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strace –o strace_output2 ./tr2u ‘AB’ ‘XY’ &lt; input.txt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65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Pointers on system calls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marL="457086" indent="-18622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www.cs.uregina.ca/Links/class-info/330/SystemCall_IO/SystemCall_IO.html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086" indent="-18622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4"/>
              </a:rPr>
              <a:t>courses.engr.illinois.edu/cs241/sp2009/Lectures/04-syscalls.pdf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086" indent="-18622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086" indent="-186220">
              <a:lnSpc>
                <a:spcPct val="100000"/>
              </a:lnSpc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" u="sng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  <a:hlinkClick r:id="rId5"/>
              </a:rPr>
              <a:t>www.bottomupcs.com/system_calls.xhtml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1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algn="ctr"/>
            <a:r>
              <a:rPr lang="en" dirty="0"/>
              <a:t>Homework 5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pPr marL="457086" indent="-379212">
              <a:lnSpc>
                <a:spcPct val="80000"/>
              </a:lnSpc>
              <a:buClr>
                <a:schemeClr val="dk1"/>
              </a:buClr>
              <a:buChar char="•"/>
            </a:pP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Rewrite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using system calls (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sfrobu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</a:t>
            </a:r>
          </a:p>
          <a:p>
            <a:pPr marL="77874" indent="0">
              <a:lnSpc>
                <a:spcPct val="80000"/>
              </a:lnSpc>
              <a:buClr>
                <a:schemeClr val="dk1"/>
              </a:buClr>
              <a:buNone/>
            </a:pP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086" indent="-379212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Char char="•"/>
            </a:pP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sfrobu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should behave like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except:</a:t>
            </a: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90352" lvl="1" indent="-331809">
              <a:lnSpc>
                <a:spcPct val="80000"/>
              </a:lnSpc>
              <a:spcBef>
                <a:spcPts val="635"/>
              </a:spcBef>
              <a:buClr>
                <a:schemeClr val="dk1"/>
              </a:buClr>
              <a:buSzPts val="1800"/>
              <a:buChar char="–"/>
            </a:pP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stdin is a regular file, it should initially allocate enough memory to hold all data in the file all at once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90352" lvl="1" indent="-331809">
              <a:lnSpc>
                <a:spcPct val="80000"/>
              </a:lnSpc>
              <a:spcBef>
                <a:spcPts val="635"/>
              </a:spcBef>
              <a:buClr>
                <a:schemeClr val="dk1"/>
              </a:buClr>
              <a:buSzPts val="1800"/>
              <a:buChar char="–"/>
            </a:pP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 outputs a line with the number of comparisons performed</a:t>
            </a:r>
          </a:p>
          <a:p>
            <a:pPr marL="658543" lvl="1" indent="0">
              <a:lnSpc>
                <a:spcPct val="80000"/>
              </a:lnSpc>
              <a:spcBef>
                <a:spcPts val="635"/>
              </a:spcBef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086" indent="-379212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Char char="•"/>
            </a:pP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Functions you’ll need: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read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write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and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fstat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(read the man pages) </a:t>
            </a:r>
          </a:p>
          <a:p>
            <a:pPr marL="77874" indent="0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None/>
            </a:pP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086" indent="-379212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Char char="•"/>
            </a:pP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Measure differences in performance between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sfrobu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using the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time</a:t>
            </a: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</a:p>
          <a:p>
            <a:pPr marL="77874" indent="0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None/>
            </a:pP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086" indent="-379212">
              <a:lnSpc>
                <a:spcPct val="80000"/>
              </a:lnSpc>
              <a:spcBef>
                <a:spcPts val="725"/>
              </a:spcBef>
              <a:buClr>
                <a:schemeClr val="dk1"/>
              </a:buClr>
              <a:buChar char="•"/>
            </a:pPr>
            <a:r>
              <a:rPr lang="e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Estimate the number of comparisons as a function of the number of input lines provided to </a:t>
            </a:r>
            <a:r>
              <a:rPr lang="en" sz="1800" dirty="0">
                <a:solidFill>
                  <a:schemeClr val="dk1"/>
                </a:solidFill>
                <a:ea typeface="Courier New"/>
                <a:cs typeface="Courier New"/>
                <a:sym typeface="Courier New"/>
              </a:rPr>
              <a:t>sfrobu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395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874</Words>
  <Application>Microsoft Macintosh PowerPoint</Application>
  <PresentationFormat>Custom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Ubuntu Mono</vt:lpstr>
      <vt:lpstr>Office Theme</vt:lpstr>
      <vt:lpstr>CS35L Software Construction Laboratory  Lab 6: Nandan Parikh Week 5; Lecture 2 </vt:lpstr>
      <vt:lpstr>Some important points</vt:lpstr>
      <vt:lpstr>Lab Assignment</vt:lpstr>
      <vt:lpstr>tr2b.c</vt:lpstr>
      <vt:lpstr>tr2b.c</vt:lpstr>
      <vt:lpstr>tr2u.c (read and write)</vt:lpstr>
      <vt:lpstr>time and strace</vt:lpstr>
      <vt:lpstr>Pointers on system calls</vt:lpstr>
      <vt:lpstr>Homework 5</vt:lpstr>
      <vt:lpstr>Homework 5</vt:lpstr>
      <vt:lpstr>Homework 5 (sfrob.txt)</vt:lpstr>
      <vt:lpstr>Read and Write system calls</vt:lpstr>
      <vt:lpstr>fstat system call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6; Lecture 2 </dc:title>
  <dc:creator>Sneha</dc:creator>
  <cp:lastModifiedBy>Nandan Atul Parikh</cp:lastModifiedBy>
  <cp:revision>41</cp:revision>
  <dcterms:created xsi:type="dcterms:W3CDTF">2018-02-15T07:31:02Z</dcterms:created>
  <dcterms:modified xsi:type="dcterms:W3CDTF">2019-02-08T09:19:34Z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