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1A35-2450-4CFE-8BB0-2FAB5AD86DD1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0963-BC73-407E-9B01-38FB34B00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8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0963-BC73-407E-9B01-38FB34B008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6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7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0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60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5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2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39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42B-F42F-40F2-AEE1-661C1B9D34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30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1EF78-55FA-6EA8-97FF-ED8A058E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2552"/>
            <a:ext cx="8791575" cy="75082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3D Unity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슈팅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난관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돌파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게임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좀비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위기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&gt;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ABF72-3123-479B-26C7-0A16E10D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2189"/>
            <a:ext cx="8791575" cy="1970843"/>
          </a:xfrm>
        </p:spPr>
        <p:txBody>
          <a:bodyPr/>
          <a:lstStyle/>
          <a:p>
            <a:pPr algn="just"/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전공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:</a:t>
            </a:r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컴퓨터공학과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(Department of computer science </a:t>
            </a:r>
            <a:r>
              <a:rPr lang="en-US" altLang="zh-CN" sz="1800" kern="100" dirty="0" err="1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engingeering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)</a:t>
            </a:r>
            <a:endParaRPr lang="zh-CN" altLang="zh-CN" sz="1800" kern="100" dirty="0"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이름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:SONGJINGYUAN</a:t>
            </a:r>
            <a:endParaRPr lang="zh-CN" altLang="zh-CN" sz="1800" kern="100" dirty="0"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학번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:2021105557</a:t>
            </a:r>
            <a:endParaRPr lang="zh-CN" altLang="zh-CN" sz="1800" kern="100" dirty="0"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3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5CF7C-55C1-E969-8206-28429B1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카메라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떨림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D7A83-996A-91C6-AF2B-FADB9515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9305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Cinemachine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어셈블리를 사용하여 사격 시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GenerateImpulse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호출하여 카메라가 화면에서 디더링 효과를 발생시켜 사실감을 높이고 모의 사격 시 후좌력 효과를 구현합니다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BAD3F-D10F-ECA9-23F6-252BA861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42" y="3169328"/>
            <a:ext cx="5324491" cy="3340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00C9FB-C57D-68F7-B5AD-0A467F2E8AF9}"/>
              </a:ext>
            </a:extLst>
          </p:cNvPr>
          <p:cNvSpPr txBox="1"/>
          <p:nvPr/>
        </p:nvSpPr>
        <p:spPr>
          <a:xfrm>
            <a:off x="100614" y="2476870"/>
            <a:ext cx="1199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cinemachineVirtualCamera.GetCinemachineComponent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CinemachineBasicMultiChannelPerlin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&gt;().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m_AmplitudeGain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shakeAmount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69533-73F8-87C7-AD2B-781A007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399"/>
          </a:xfrm>
        </p:spPr>
        <p:txBody>
          <a:bodyPr>
            <a:normAutofit/>
          </a:bodyPr>
          <a:lstStyle/>
          <a:p>
            <a:r>
              <a:rPr lang="ko-KR" altLang="en-US" sz="44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괴물</a:t>
            </a:r>
            <a:endParaRPr lang="zh-CN" altLang="en-US" sz="4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8FC15-D941-63EB-9A8C-BD556FDA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4917"/>
            <a:ext cx="9905999" cy="3541714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사용자 정의 애니메이션 상태기를 기반으로 추격 상태와 같은 다른 상태의 스크립트를 작성하고 사전 관리 상태 간의 변환을 사용하여 몬스터가 플레이어를 지능적으로 추적하고 몬스터의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행동을 구현 할 수 있도록 보장합니다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64F937-F964-8361-B167-6AF96FDC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8" y="2445415"/>
            <a:ext cx="2988724" cy="2272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A76602-A72E-63BB-2C9F-7E99E333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838" y="2151315"/>
            <a:ext cx="4106545" cy="4284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E6A874-CD5F-3C5D-D08E-5CC1EA00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53" y="2445415"/>
            <a:ext cx="4234711" cy="3866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B11E5D-346B-2C85-6B22-FEA879FEC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5" y="4926631"/>
            <a:ext cx="3022127" cy="17310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6F6ADB-DABF-3E0B-CCEF-300021850911}"/>
              </a:ext>
            </a:extLst>
          </p:cNvPr>
          <p:cNvSpPr txBox="1"/>
          <p:nvPr/>
        </p:nvSpPr>
        <p:spPr>
          <a:xfrm>
            <a:off x="2627790" y="142043"/>
            <a:ext cx="852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EnemyStateMachine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void Update() {}}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6040F8-EC07-9FC3-CB23-421BDBB2DC25}"/>
              </a:ext>
            </a:extLst>
          </p:cNvPr>
          <p:cNvSpPr txBox="1"/>
          <p:nvPr/>
        </p:nvSpPr>
        <p:spPr>
          <a:xfrm>
            <a:off x="7028474" y="-28372"/>
            <a:ext cx="481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ChangeState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EnemyState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newState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currentState.OnExit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newState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currentState.OnEnter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4BAE-5891-455D-3801-F00EBCDA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188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THANK YOU</a:t>
            </a:r>
            <a:endParaRPr lang="zh-CN" altLang="en-US" sz="96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2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D3F40-B261-26D3-E549-ED5748A2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04" y="745724"/>
            <a:ext cx="9905998" cy="870011"/>
          </a:xfrm>
        </p:spPr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sz="49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소개</a:t>
            </a:r>
            <a:r>
              <a:rPr lang="zh-CN" altLang="en-US" sz="49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：</a:t>
            </a:r>
            <a:endParaRPr lang="zh-CN" altLang="en-US" sz="49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1559-3097-B3F7-2433-17CADA00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03" y="2221636"/>
            <a:ext cx="9905999" cy="2414727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</a:pP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사격과 난관 해결 게임은 매우 높은 상호작용성과 도전성을 가지고 있어 게이머들의 흥미와 주의를 끌 수 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현대 게이머들은 빠른 리듬과 도전적인 게임 체험을 추구하는 경향이 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사격 난관 돌파 게임은 이런 수요를 만족시킨다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이러한 게임을 개발하면 개발자는 끊임없이 새로운 기술과 새로운 놀이를 탐색하고 기술 수준과 혁신 능력을 향상시킬 수 있습니다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그래서 저는 이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3D Unity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사격 난관 돌파 게임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"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좀비 위기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"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개발했습니다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Windows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기반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Unity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는 기본 엔진입니다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C#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은 개발 언어의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3D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게임입니다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NVIDIA PhysX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의 기능과 통합 및 성능 조정이 가능합니다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다양한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UI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기반 볼륨 조절 기능과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UI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의 기본 기능을 갖추고 있으며 게임 진행 상황을 소개할 수 있는 아이템 카드 보존과 게임 진도를 지원합니다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04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699A-E5E7-3117-B5B8-4525E50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3032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인물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이동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479C3-6DED-9AEB-031A-0927AF1E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72339"/>
            <a:ext cx="9905999" cy="4113321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ThirdPersonController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스크립트의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Move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사용하여 대상 속도를 계산하고 선형 보간을 사용하여 속도 변화를 부드럽게 만듭니다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플레이어가 입력한 방향과 카메라 각도에 따라 캐릭터의 이동 방향과 애니메이션 상태를 업데이트하여 캐릭터의 이동과 스퍼트 기능을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0C1618-B6B2-2782-0085-32E28D0D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63" y="4696457"/>
            <a:ext cx="5073344" cy="2020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F56D37-570F-86C9-4273-059D4E95868D}"/>
              </a:ext>
            </a:extLst>
          </p:cNvPr>
          <p:cNvSpPr txBox="1"/>
          <p:nvPr/>
        </p:nvSpPr>
        <p:spPr>
          <a:xfrm>
            <a:off x="1021067" y="2849732"/>
            <a:ext cx="949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isMoving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?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walkSpeed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: 0f;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F36D6B-F89E-A753-55E9-844A1AD6197A}"/>
              </a:ext>
            </a:extLst>
          </p:cNvPr>
          <p:cNvSpPr txBox="1"/>
          <p:nvPr/>
        </p:nvSpPr>
        <p:spPr>
          <a:xfrm>
            <a:off x="892834" y="3324815"/>
            <a:ext cx="106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Mathf.Lerp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targetSpeed,Time.deltaTime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speedSmoothTime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1CD962-9662-212B-DF2D-63686B1E2580}"/>
              </a:ext>
            </a:extLst>
          </p:cNvPr>
          <p:cNvSpPr txBox="1"/>
          <p:nvPr/>
        </p:nvSpPr>
        <p:spPr>
          <a:xfrm>
            <a:off x="807868" y="3739756"/>
            <a:ext cx="10697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Vector3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moveDirection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Vector3(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input.x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0,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input.y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).normalized;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Quaternion.LookRotation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moveDirection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Quaternion.Slerp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rotationSpeed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1BAD-FDFF-0097-DAD6-5E13A540BC53}"/>
              </a:ext>
            </a:extLst>
          </p:cNvPr>
          <p:cNvSpPr txBox="1"/>
          <p:nvPr/>
        </p:nvSpPr>
        <p:spPr>
          <a:xfrm>
            <a:off x="899604" y="4985694"/>
            <a:ext cx="1027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animator.SetFloat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("Speed",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0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7AA3-4CB4-59DD-F393-46DDFAAC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053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착지</a:t>
            </a:r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검사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64D03-3C1F-E348-CBC6-AD0F7CAD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1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GroundedCheck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사용하여 역할 아래의 구 위치를 계산하고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Physics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사용합니다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CheckSphere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메서드는 충돌 감지를 수행하고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Grounded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변수를 업데이트하여 캐릭터가 지면에 닿았는지 여부를 나타내고 캐릭터가 지면에 있는지 감지하여 캐릭터가 떨어지는 것을 방지합니다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17A19-E8CC-32DF-59AF-B85AC248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79" y="3638937"/>
            <a:ext cx="10256431" cy="29660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4564AA-9161-2CCE-74B4-2C31B5C831D3}"/>
              </a:ext>
            </a:extLst>
          </p:cNvPr>
          <p:cNvSpPr txBox="1"/>
          <p:nvPr/>
        </p:nvSpPr>
        <p:spPr>
          <a:xfrm>
            <a:off x="1310088" y="2849732"/>
            <a:ext cx="899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Vector3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spherePosition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 Vector3.down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groundedOffset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573001-066F-EED4-4402-214CACEB7E2F}"/>
              </a:ext>
            </a:extLst>
          </p:cNvPr>
          <p:cNvSpPr txBox="1"/>
          <p:nvPr/>
        </p:nvSpPr>
        <p:spPr>
          <a:xfrm>
            <a:off x="1310087" y="3127938"/>
            <a:ext cx="92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grounded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Physics.CheckSphere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spherePosition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groundedRadius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groundLayers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1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9C88-661A-0833-370B-06C6AA91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3851"/>
          </a:xfrm>
        </p:spPr>
        <p:txBody>
          <a:bodyPr>
            <a:normAutofit/>
          </a:bodyPr>
          <a:lstStyle/>
          <a:p>
            <a:pPr marL="266700" algn="just"/>
            <a:r>
              <a:rPr lang="ko-KR" altLang="zh-CN" sz="4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Batang" panose="02030600000101010101" pitchFamily="18" charset="-127"/>
                <a:cs typeface="Batang" panose="02030600000101010101" pitchFamily="18" charset="-127"/>
              </a:rPr>
              <a:t>카메라</a:t>
            </a:r>
            <a:r>
              <a:rPr lang="ko-KR" altLang="zh-CN" sz="4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Batang" panose="02030600000101010101" pitchFamily="18" charset="-127"/>
                <a:cs typeface="Batang" panose="02030600000101010101" pitchFamily="18" charset="-127"/>
              </a:rPr>
              <a:t>회전</a:t>
            </a:r>
            <a:endParaRPr lang="zh-CN" altLang="zh-CN" sz="44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BD196-ED80-9541-5568-2C1B3FF4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2369"/>
            <a:ext cx="9905999" cy="4308631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ThirdPersonController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에서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CameraRotation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통해 입력을 확인하고 카메라의 목표 각도를 업데이트하여 카메라의 푸시업 각도를 제한하여 카메라가 역할을 부드럽게 따르도록 하고 카메라가 역할을 따라 회전하도록 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182C2E-DDA1-7CB3-7CF6-29A670F4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9" y="4020404"/>
            <a:ext cx="11299676" cy="25490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75FE92-2EB8-681E-630F-43DC723E84EC}"/>
              </a:ext>
            </a:extLst>
          </p:cNvPr>
          <p:cNvSpPr txBox="1"/>
          <p:nvPr/>
        </p:nvSpPr>
        <p:spPr>
          <a:xfrm>
            <a:off x="1257817" y="2666220"/>
            <a:ext cx="941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deltaTimeMultiplier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IsCurrentDeviceMouse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? 1.0f :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C447B1-1063-F47F-0EC3-99437BB24E8F}"/>
              </a:ext>
            </a:extLst>
          </p:cNvPr>
          <p:cNvSpPr txBox="1"/>
          <p:nvPr/>
        </p:nvSpPr>
        <p:spPr>
          <a:xfrm>
            <a:off x="1141413" y="3020147"/>
            <a:ext cx="799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cinemachineTargetYaw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input.x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deltaTimeMultiplier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sensitivity;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cinemachineTargetPitch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-=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input.y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deltaTimeMultiplier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sensitivity;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7C33FB-DBEB-C4B5-B7E1-98D358BC8F86}"/>
              </a:ext>
            </a:extLst>
          </p:cNvPr>
          <p:cNvSpPr txBox="1"/>
          <p:nvPr/>
        </p:nvSpPr>
        <p:spPr>
          <a:xfrm>
            <a:off x="-71022" y="3527310"/>
            <a:ext cx="124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cinemachineCameraTarget.rotation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Quaternion.Euler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cinemachineTargetPitch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cinemachineTargetYaw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0);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9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D24A3-6FF9-B922-1EE0-08510F14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6096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시스템 입력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52F14-B834-04D5-4C78-38375096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0"/>
            <a:ext cx="9905999" cy="4429957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새 입력 시스템에서 이동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보기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점프와 같은 여러 동작을 정의하고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이벤트를 통해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OnMove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및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OnLook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과 같은 입력을 트리거하여 플레이어의 입력 명령을 처리하는 데 적합한 게임 객체 방법을 트리거합니다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898B53-2FB2-DA2A-3193-67071932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3" y="3783014"/>
            <a:ext cx="5236015" cy="2768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C29A82-09C1-2121-0206-E7434091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497" y="3822990"/>
            <a:ext cx="5902234" cy="25276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1FDCB3-D4A8-9613-3DDA-CDAAFE696FFD}"/>
              </a:ext>
            </a:extLst>
          </p:cNvPr>
          <p:cNvSpPr txBox="1"/>
          <p:nvPr/>
        </p:nvSpPr>
        <p:spPr>
          <a:xfrm>
            <a:off x="1141412" y="248866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InputAction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moveAction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InputAction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("move");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9A7B88-C6E2-D427-A6C0-3219103A198B}"/>
              </a:ext>
            </a:extLst>
          </p:cNvPr>
          <p:cNvSpPr txBox="1"/>
          <p:nvPr/>
        </p:nvSpPr>
        <p:spPr>
          <a:xfrm>
            <a:off x="1141411" y="2857998"/>
            <a:ext cx="95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moveAction.performed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+= context =&gt;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OnMove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(context);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9377E-7832-E7DC-1100-E55D6CDCEA37}"/>
              </a:ext>
            </a:extLst>
          </p:cNvPr>
          <p:cNvSpPr txBox="1"/>
          <p:nvPr/>
        </p:nvSpPr>
        <p:spPr>
          <a:xfrm>
            <a:off x="1171090" y="3217763"/>
            <a:ext cx="97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OnMove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InputAction.CallbackContext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context)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Vector2 input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context.ReadValue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&lt;Vector2&gt;();}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14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069D-7E02-BC54-E7ED-57ACC6A4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542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인물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총기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소지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동작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ED072-7F2C-3F51-7046-98CBE3ED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6959"/>
            <a:ext cx="9905999" cy="4264242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역운동학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(IK)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으로 손의 위치를 무기의 목표 위치와 맞추고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TwoBoneIKConstraint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사용하여 손의 움직임을 제어하며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캐릭터가 서로 다른 상태에서 손과 총기의 자연스러운 밀착을 확보하여 캐릭터가 총을 소지할 때 손과 무기의 정확한 정렬을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BFEC8-AD63-29B2-6B31-B19BAC95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20" y="3429000"/>
            <a:ext cx="6747486" cy="1125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BCD1E9-BB2D-A194-9B5C-E1671F0D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80" y="4686107"/>
            <a:ext cx="4222125" cy="2103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18D80C-4A2F-F81F-B38D-52817FCA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22" y="4729378"/>
            <a:ext cx="4222125" cy="20604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83AFDD-207D-3DF8-4E38-F2C708624C27}"/>
              </a:ext>
            </a:extLst>
          </p:cNvPr>
          <p:cNvSpPr txBox="1"/>
          <p:nvPr/>
        </p:nvSpPr>
        <p:spPr>
          <a:xfrm>
            <a:off x="999369" y="2512586"/>
            <a:ext cx="91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handIK.position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gun.position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44712-21E0-90B6-3394-1626DF48225F}"/>
              </a:ext>
            </a:extLst>
          </p:cNvPr>
          <p:cNvSpPr txBox="1"/>
          <p:nvPr/>
        </p:nvSpPr>
        <p:spPr>
          <a:xfrm>
            <a:off x="1141412" y="2881918"/>
            <a:ext cx="91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targetPoint.position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gun.transform.position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11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C9E1-4304-A718-CB84-F4B2CDC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564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애니메이션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마스크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D621F-34C9-831E-4831-BAC2667A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7060"/>
            <a:ext cx="9905999" cy="4344141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손 애니메이션만 포함하는 애니메이션 마스크를 만들어 특정 애니메이션 레이어에 적용하여 캐릭터의 상체는 애니메이션을 쏘고 하체는 애니메이션을 움직여 캐릭터가 이동할 때 애니메이션을 쏘는 효과를 실현합니다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25198-65F8-A591-EBE9-7D378ADF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6" y="3900410"/>
            <a:ext cx="7343301" cy="1963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87C886-3C16-0B8A-7A74-1652D0E5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93" y="2781831"/>
            <a:ext cx="3529551" cy="38379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05BCC2-4575-0BBC-451E-3280661EBC9F}"/>
              </a:ext>
            </a:extLst>
          </p:cNvPr>
          <p:cNvSpPr txBox="1"/>
          <p:nvPr/>
        </p:nvSpPr>
        <p:spPr>
          <a:xfrm>
            <a:off x="497150" y="2441359"/>
            <a:ext cx="62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AnimationMask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handMask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AnimationMask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032D08-BCE1-3C6C-376B-AF562204E821}"/>
              </a:ext>
            </a:extLst>
          </p:cNvPr>
          <p:cNvSpPr txBox="1"/>
          <p:nvPr/>
        </p:nvSpPr>
        <p:spPr>
          <a:xfrm>
            <a:off x="517013" y="2956264"/>
            <a:ext cx="598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animator.SetLayerWeight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handLayerIndex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1);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6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BE4E-BC2D-0939-A681-3F78172C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6298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인물 조준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65A3D-ECE9-9962-9020-E9896391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4816"/>
            <a:ext cx="9905999" cy="4326385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AimConstraint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구성 요소를 사용하여 대상 위치에 따라 캐릭터의 상반신 자세를 조정하여 자연스럽게 조준 물체를 향하게 하여 캐릭터의 조준 효과를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962957-837A-7C20-3E71-A6EAFE5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56263"/>
            <a:ext cx="4744784" cy="35449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D6CDD4-1E36-7AEF-1F88-458512EF5D48}"/>
              </a:ext>
            </a:extLst>
          </p:cNvPr>
          <p:cNvSpPr txBox="1"/>
          <p:nvPr/>
        </p:nvSpPr>
        <p:spPr>
          <a:xfrm>
            <a:off x="1296140" y="2230032"/>
            <a:ext cx="1065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AimConstraint aimConstraint = upperBody.AddComponent&lt;AimConstraint&gt;();</a:t>
            </a:r>
          </a:p>
          <a:p>
            <a:r>
              <a:rPr lang="fr-FR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aimConstraint.source = targetObject;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3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68</TotalTime>
  <Words>716</Words>
  <Application>Microsoft Office PowerPoint</Application>
  <PresentationFormat>宽屏</PresentationFormat>
  <Paragraphs>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Batang</vt:lpstr>
      <vt:lpstr>等线</vt:lpstr>
      <vt:lpstr>Arial</vt:lpstr>
      <vt:lpstr>Tw Cen MT</vt:lpstr>
      <vt:lpstr>电路</vt:lpstr>
      <vt:lpstr>3D Unity 슈팅 난관 돌파 게임&lt;좀비 위기&gt;</vt:lpstr>
      <vt:lpstr> 소개：</vt:lpstr>
      <vt:lpstr>인물 이동</vt:lpstr>
      <vt:lpstr>착지 검사</vt:lpstr>
      <vt:lpstr>카메라 회전</vt:lpstr>
      <vt:lpstr>시스템 입력</vt:lpstr>
      <vt:lpstr>인물 총기 소지 동작</vt:lpstr>
      <vt:lpstr>애니메이션 마스크</vt:lpstr>
      <vt:lpstr>인물 조준</vt:lpstr>
      <vt:lpstr>카메라 떨림</vt:lpstr>
      <vt:lpstr>괴물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90406-liurufeng  lwm</dc:creator>
  <cp:lastModifiedBy>90406-liurufeng  lwm</cp:lastModifiedBy>
  <cp:revision>2</cp:revision>
  <dcterms:created xsi:type="dcterms:W3CDTF">2024-12-08T12:20:19Z</dcterms:created>
  <dcterms:modified xsi:type="dcterms:W3CDTF">2024-12-12T13:41:20Z</dcterms:modified>
</cp:coreProperties>
</file>