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0406-liurufeng  lwm" initials="9l" lastIdx="1" clrIdx="0">
    <p:extLst>
      <p:ext uri="{19B8F6BF-5375-455C-9EA6-DF929625EA0E}">
        <p15:presenceInfo xmlns:p15="http://schemas.microsoft.com/office/powerpoint/2012/main" userId="a8600b1fdc75f7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7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71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2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2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4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7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0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587F-6E3A-42DE-A9CA-A5FA433055B9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063E-BFD4-48D7-82B1-E6A692709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3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7170-32AF-4473-9245-AD5AA30B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784412"/>
            <a:ext cx="8791575" cy="843379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project3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물리적 엔진 테스트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0688A-145F-447D-6AD4-E1730B05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275860"/>
            <a:ext cx="8791575" cy="1651248"/>
          </a:xfrm>
        </p:spPr>
        <p:txBody>
          <a:bodyPr/>
          <a:lstStyle/>
          <a:p>
            <a:r>
              <a:rPr lang="en-US" altLang="zh-CN" sz="1800" b="1" kern="100" dirty="0" err="1">
                <a:solidFill>
                  <a:schemeClr val="bg1"/>
                </a:solidFill>
                <a:effectLst/>
                <a:latin typeface="Batang" panose="02030600000101010101" pitchFamily="18" charset="-127"/>
                <a:ea typeface="等线" panose="02010600030101010101" pitchFamily="2" charset="-122"/>
                <a:cs typeface="Times New Roman" panose="02020603050405020304" pitchFamily="18" charset="0"/>
              </a:rPr>
              <a:t>Department:Department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等线" panose="02010600030101010101" pitchFamily="2" charset="-122"/>
                <a:cs typeface="Times New Roman" panose="02020603050405020304" pitchFamily="18" charset="0"/>
              </a:rPr>
              <a:t> of computer science engineering   </a:t>
            </a:r>
            <a:r>
              <a:rPr lang="en-US" altLang="zh-CN" sz="1800" b="1" kern="100" dirty="0" err="1">
                <a:solidFill>
                  <a:schemeClr val="bg1"/>
                </a:solidFill>
                <a:effectLst/>
                <a:latin typeface="Batang" panose="02030600000101010101" pitchFamily="18" charset="-127"/>
                <a:ea typeface="等线" panose="02010600030101010101" pitchFamily="2" charset="-122"/>
                <a:cs typeface="Times New Roman" panose="02020603050405020304" pitchFamily="18" charset="0"/>
              </a:rPr>
              <a:t>Name:SONGJINGYUAN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800" b="1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等线" panose="02010600030101010101" pitchFamily="2" charset="-122"/>
                <a:cs typeface="Times New Roman" panose="02020603050405020304" pitchFamily="18" charset="0"/>
              </a:rPr>
              <a:t>Student Number:2021105557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0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C692-95FF-4640-2009-3C2DBC6E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4331"/>
            <a:ext cx="9905998" cy="828542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Pygame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초기화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4FE7A6-273A-3EC9-3D3A-8450FE40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3" y="2653408"/>
            <a:ext cx="10293027" cy="284384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70E08-BA69-D708-23EA-A24AAD8C6528}"/>
              </a:ext>
            </a:extLst>
          </p:cNvPr>
          <p:cNvSpPr txBox="1"/>
          <p:nvPr/>
        </p:nvSpPr>
        <p:spPr>
          <a:xfrm>
            <a:off x="990492" y="1464815"/>
            <a:ext cx="949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창을 만듭니다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창의 너비는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800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픽셀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높이는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600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픽셀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30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7771-DBD4-7C74-C489-B0E2D996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3767"/>
            <a:ext cx="9905998" cy="793032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 클래스 정의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087B9-C4BC-D092-3289-AF563A26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79" y="1066799"/>
            <a:ext cx="9905999" cy="2233737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y: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좌표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PingFang SC"/>
              </a:rPr>
              <a:t>velocity_x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PingFang SC"/>
              </a:rPr>
              <a:t>velocity_y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PingFang SC"/>
              </a:rPr>
              <a:t>acceleration_x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PingFang SC"/>
              </a:rPr>
              <a:t>acceleration_y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가속도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radius: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반경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9EECB8-C0B7-8AA3-6E39-72D51C45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" y="3300536"/>
            <a:ext cx="10694112" cy="3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9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3AAF-5D49-6919-DD45-22CA0F04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229378"/>
            <a:ext cx="9905998" cy="837421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 및 플랫폼 만들기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F4CEE-7639-37E4-92A8-117F51F28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11503152" cy="1777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D6D5F9-5375-2DED-5CF3-F3939D3CD49C}"/>
              </a:ext>
            </a:extLst>
          </p:cNvPr>
          <p:cNvSpPr txBox="1"/>
          <p:nvPr/>
        </p:nvSpPr>
        <p:spPr>
          <a:xfrm>
            <a:off x="1034881" y="2380694"/>
            <a:ext cx="925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두 개의 물체와 하나의 플랫폼을 만들었다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5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3D9F-FEDF-179C-4523-8277C69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248575"/>
            <a:ext cx="9905998" cy="6855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 업데이트 및 그리기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68605F-7FCF-ED45-9DC4-0BDDA37E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" y="2511376"/>
            <a:ext cx="7652661" cy="360916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470347-3A7C-5A4E-F6AB-8F1B9D5A111F}"/>
              </a:ext>
            </a:extLst>
          </p:cNvPr>
          <p:cNvSpPr txBox="1"/>
          <p:nvPr/>
        </p:nvSpPr>
        <p:spPr>
          <a:xfrm>
            <a:off x="1043758" y="1331651"/>
            <a:ext cx="863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주 루프에서는 먼저 종료 이벤트와 같은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PingFang SC"/>
              </a:rPr>
              <a:t>Pygame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이벤트를 처리한 다음 화면을 비우고 물체의 위치를 업데이트합니다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4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D8AD5-A797-A31B-FF0F-976E5BBF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36" y="283606"/>
            <a:ext cx="9905998" cy="783193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충돌 처리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F32D60-0771-80B2-7D72-D4670F56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6" y="3173984"/>
            <a:ext cx="10527873" cy="20107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9CCF84-D10E-D519-9D71-C35904A08F28}"/>
              </a:ext>
            </a:extLst>
          </p:cNvPr>
          <p:cNvSpPr txBox="1"/>
          <p:nvPr/>
        </p:nvSpPr>
        <p:spPr>
          <a:xfrm>
            <a:off x="1189608" y="1750379"/>
            <a:ext cx="854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좌표가 왼쪽 벽이나 오른쪽 벽을 초과하면 수평 속도를 반전합니다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물체의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좌표가 플랫폼과 접촉할 때 수직속도를 반전시키고 그 위치를 플랫폼의 꼭대기로 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82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4B67-49A3-0A23-17FA-79EAFFA0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8676"/>
            <a:ext cx="9905998" cy="694416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주기 실행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66C5AA-C3DA-EFC9-0AB3-9CB17A9E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" y="2682643"/>
            <a:ext cx="11393221" cy="283039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6E1A8C-CFD1-B5D5-701D-62BF58B582E7}"/>
              </a:ext>
            </a:extLst>
          </p:cNvPr>
          <p:cNvSpPr txBox="1"/>
          <p:nvPr/>
        </p:nvSpPr>
        <p:spPr>
          <a:xfrm>
            <a:off x="1141412" y="1064547"/>
            <a:ext cx="90996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750"/>
              </a:spcBef>
            </a:pPr>
            <a:br>
              <a:rPr lang="ko-KR" altLang="en-US" b="0" i="0" dirty="0">
                <a:effectLst/>
                <a:latin typeface="PingFang SC"/>
              </a:rPr>
            </a:br>
            <a:endParaRPr lang="ko-KR" altLang="en-US" b="0" i="0" dirty="0">
              <a:effectLst/>
              <a:latin typeface="PingFang SC"/>
            </a:endParaRPr>
          </a:p>
          <a:p>
            <a:pPr algn="l">
              <a:lnSpc>
                <a:spcPts val="18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프로그램은 물체와 플랫폼을 그리고 디스플레이를 업데이트합니다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7F2A-62BA-7B60-AF30-2CA4232D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763" y="2394052"/>
            <a:ext cx="2977826" cy="1478570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ingFang SC"/>
              </a:rPr>
              <a:t>감사합니다</a:t>
            </a:r>
            <a:r>
              <a:rPr lang="en-US" altLang="ko-KR" dirty="0">
                <a:solidFill>
                  <a:srgbClr val="000000"/>
                </a:solidFill>
                <a:latin typeface="PingFang SC"/>
              </a:rPr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28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38</TotalTime>
  <Words>138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Batang</vt:lpstr>
      <vt:lpstr>PingFang SC</vt:lpstr>
      <vt:lpstr>等线</vt:lpstr>
      <vt:lpstr>Arial</vt:lpstr>
      <vt:lpstr>Tw Cen MT</vt:lpstr>
      <vt:lpstr>电路</vt:lpstr>
      <vt:lpstr>project3 물리적 엔진 테스트</vt:lpstr>
      <vt:lpstr>Pygame 초기화</vt:lpstr>
      <vt:lpstr>물체 클래스 정의</vt:lpstr>
      <vt:lpstr>물체 및 플랫폼 만들기</vt:lpstr>
      <vt:lpstr>물체 업데이트 및 그리기</vt:lpstr>
      <vt:lpstr>충돌 처리</vt:lpstr>
      <vt:lpstr>주기 실행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90406-liurufeng  lwm</dc:creator>
  <cp:lastModifiedBy>90406-liurufeng  lwm</cp:lastModifiedBy>
  <cp:revision>1</cp:revision>
  <dcterms:created xsi:type="dcterms:W3CDTF">2024-12-02T15:36:04Z</dcterms:created>
  <dcterms:modified xsi:type="dcterms:W3CDTF">2024-12-02T16:14:11Z</dcterms:modified>
</cp:coreProperties>
</file>