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Титульный лист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c52b3ac9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c52b3ac9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52b3ac9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52b3ac9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52b3ac9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52b3ac9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52b3ac9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c52b3ac9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c52b3ac9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c52b3ac9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c52b3ac9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c52b3ac9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80500" y="1050250"/>
            <a:ext cx="5037600" cy="15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Ламповые ЭВМ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722900" y="4046650"/>
            <a:ext cx="32175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Королёвский колледж космического машиностроения и технологии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П2-20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Вагизов Роман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6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Содержание</a:t>
            </a:r>
            <a:r>
              <a:rPr lang="ru"/>
              <a:t>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73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ru" sz="15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Ламповые Компьютеры</a:t>
            </a:r>
            <a:endParaRPr sz="1500">
              <a:solidFill>
                <a:srgbClr val="18181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2.Чарльз Бэббидж</a:t>
            </a:r>
            <a:endParaRPr sz="1500">
              <a:solidFill>
                <a:srgbClr val="18181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u" sz="15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Первый ламповый компьютер</a:t>
            </a:r>
            <a:endParaRPr sz="1500">
              <a:solidFill>
                <a:srgbClr val="18181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4.МЭСМ</a:t>
            </a:r>
            <a:endParaRPr sz="1500">
              <a:solidFill>
                <a:srgbClr val="18181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81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81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01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Ламповые Компьютеры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67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Ламповые компьютеры это программируемые цифровые компьютеры, в которых логические цепи построены на основе электронных ламп. Они являлись компьютерами первого поколения, следовали за компьютерами, построенными на основе электромеханических реле, и предшествовали компьютерам второго поколения, построенным на основе дискретных транзисторов. В основном предназначались для больших вычислений.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Чарльз Бэббидж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736175"/>
            <a:ext cx="3262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Ча́рльз Бэ́ббидж (1791, Лондон, Англия — 1871) — английский математик, изобретатель первой аналитической вычислительной машины. Сконструировал и построил (1820-22) машину для табулирования (вычисление значений функции при изменении аргумента). В 1833 разработал проект универсальной цифровой вычислительной машины — прообраза современной ЭВМ.</a:t>
            </a:r>
            <a:endParaRPr sz="15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248" y="845600"/>
            <a:ext cx="3120049" cy="36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Первый ламповый компьютер</a:t>
            </a:r>
            <a:endParaRPr sz="3300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649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4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Компьютер Атанасова — Берри  — первое цифровое вычислительное устройство, а также первая вычислительная машина без движущихся частей. Задуманная в 1937 году, машина не была программируемой, и разрабатывалась только в целях решения систем линейных уравнений. В 1942 году она была успешно протестирована. Устройство для хранения промежуточных результатов на основе бумажных карт было довольно ненадёжным. В ABC впервые появились некоторые элементы близкие современным компьютерам, такие как двоичная арифметика и триггеры.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МЭСМ 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859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МЭСМ (Малая электронная счётная машина) — первая в СССР и континентальной Европе электронно-вычислительная машина. Разрабатывалась лабораторией С. А. Лебедева (на базе киевского Института электротехники) с конца 1948 года.</a:t>
            </a:r>
            <a:endParaRPr sz="1400">
              <a:solidFill>
                <a:srgbClr val="18181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Первоначально МЭСМ задумывалась как макет или модель Большой электронной счётной машины (БЭСМ), первое время буква «М» в названии означала «модель». Работа над машиной носила исследовательский характер, в целях экспериментальной проверки принципов построения универсальных цифровых ЭВМ. После первых успехов и с целью удовлетворения обширных потребностей в вычислительной технике, было принято решение доделать макет до полноценной машины, способной решать реальные задачи.</a:t>
            </a:r>
            <a:endParaRPr sz="1400">
              <a:solidFill>
                <a:srgbClr val="18181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Тактовая частота: 5 кГц; занимаемая площадь: 60 м²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385850" y="17525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640"/>
              <a:t>Спасибо за внимание </a:t>
            </a:r>
            <a:endParaRPr sz="46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