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6EAD-BFF3-4707-844B-CBD6F253F76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F47A-6E6F-45E7-B39D-B171FC38B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F47A-6E6F-45E7-B39D-B171FC38B5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0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3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4DAC-3026-4AB8-9A72-95EF8B789A9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FDE2-3DD6-48A4-BB9A-744E0416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842030" y="1484784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flipH="1">
            <a:off x="3653898" y="1484784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063678" y="3610528"/>
            <a:ext cx="540060" cy="864096"/>
            <a:chOff x="3579684" y="3645024"/>
            <a:chExt cx="540060" cy="864096"/>
          </a:xfrm>
        </p:grpSpPr>
        <p:sp>
          <p:nvSpPr>
            <p:cNvPr id="33" name="직사각형 32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93648" y="2098360"/>
            <a:ext cx="1285908" cy="1722895"/>
            <a:chOff x="3309654" y="2132856"/>
            <a:chExt cx="1285908" cy="1722895"/>
          </a:xfrm>
        </p:grpSpPr>
        <p:sp>
          <p:nvSpPr>
            <p:cNvPr id="36" name="직사각형 35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96050" y="0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92100" y="3230614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90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096050" y="6461956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180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3230978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270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315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92100" y="0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92100" y="6461956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461956"/>
            <a:ext cx="95190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225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 flipH="1">
            <a:off x="6134910" y="2083441"/>
            <a:ext cx="1285908" cy="1722895"/>
            <a:chOff x="3309654" y="2132856"/>
            <a:chExt cx="1285908" cy="1722895"/>
          </a:xfrm>
        </p:grpSpPr>
        <p:sp>
          <p:nvSpPr>
            <p:cNvPr id="87" name="직사각형 86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603296" y="3577243"/>
            <a:ext cx="540060" cy="864096"/>
            <a:chOff x="3579684" y="3645024"/>
            <a:chExt cx="540060" cy="864096"/>
          </a:xfrm>
        </p:grpSpPr>
        <p:sp>
          <p:nvSpPr>
            <p:cNvPr id="95" name="직사각형 94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04119" y="1197553"/>
            <a:ext cx="540060" cy="864096"/>
            <a:chOff x="3579684" y="3645024"/>
            <a:chExt cx="540060" cy="864096"/>
          </a:xfrm>
        </p:grpSpPr>
        <p:sp>
          <p:nvSpPr>
            <p:cNvPr id="99" name="직사각형 98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2128588">
            <a:off x="2759194" y="20033"/>
            <a:ext cx="1285908" cy="1722895"/>
            <a:chOff x="3309654" y="2132856"/>
            <a:chExt cx="1285908" cy="1722895"/>
          </a:xfrm>
        </p:grpSpPr>
        <p:sp>
          <p:nvSpPr>
            <p:cNvPr id="79" name="직사각형 78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912117" y="1221978"/>
            <a:ext cx="540060" cy="864096"/>
            <a:chOff x="3579684" y="3645024"/>
            <a:chExt cx="540060" cy="864096"/>
          </a:xfrm>
        </p:grpSpPr>
        <p:sp>
          <p:nvSpPr>
            <p:cNvPr id="103" name="직사각형 102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 rot="19471412" flipH="1">
            <a:off x="5146826" y="49939"/>
            <a:ext cx="1285908" cy="1722895"/>
            <a:chOff x="3309654" y="2132856"/>
            <a:chExt cx="1285908" cy="1722895"/>
          </a:xfrm>
        </p:grpSpPr>
        <p:sp>
          <p:nvSpPr>
            <p:cNvPr id="107" name="직사각형 106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직사각형 112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253856" y="5919669"/>
            <a:ext cx="540060" cy="864096"/>
            <a:chOff x="3579684" y="3645024"/>
            <a:chExt cx="540060" cy="864096"/>
          </a:xfrm>
        </p:grpSpPr>
        <p:sp>
          <p:nvSpPr>
            <p:cNvPr id="115" name="직사각형 114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 rot="19389693">
            <a:off x="2610902" y="4654492"/>
            <a:ext cx="1285908" cy="1722895"/>
            <a:chOff x="3309654" y="2132856"/>
            <a:chExt cx="1285908" cy="1722895"/>
          </a:xfrm>
        </p:grpSpPr>
        <p:sp>
          <p:nvSpPr>
            <p:cNvPr id="119" name="직사각형 118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347074" y="5929306"/>
            <a:ext cx="540060" cy="864096"/>
            <a:chOff x="3579684" y="3645024"/>
            <a:chExt cx="540060" cy="864096"/>
          </a:xfrm>
        </p:grpSpPr>
        <p:sp>
          <p:nvSpPr>
            <p:cNvPr id="127" name="직사각형 126"/>
            <p:cNvSpPr/>
            <p:nvPr/>
          </p:nvSpPr>
          <p:spPr>
            <a:xfrm>
              <a:off x="3579684" y="3645024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579684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925430" y="4077072"/>
              <a:ext cx="19334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2210307" flipH="1">
            <a:off x="5245148" y="4663425"/>
            <a:ext cx="1285908" cy="1722895"/>
            <a:chOff x="3309654" y="2132856"/>
            <a:chExt cx="1285908" cy="1722895"/>
          </a:xfrm>
        </p:grpSpPr>
        <p:sp>
          <p:nvSpPr>
            <p:cNvPr id="131" name="직사각형 130"/>
            <p:cNvSpPr/>
            <p:nvPr/>
          </p:nvSpPr>
          <p:spPr>
            <a:xfrm rot="2078953">
              <a:off x="3408993" y="3207679"/>
              <a:ext cx="18352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3309654" y="2132856"/>
              <a:ext cx="1080120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579684" y="3212976"/>
              <a:ext cx="5400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345423" y="2463882"/>
              <a:ext cx="3106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587116" y="2923539"/>
              <a:ext cx="346714" cy="4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824081" y="2463882"/>
              <a:ext cx="3960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 rot="18805362">
              <a:off x="4176781" y="3207679"/>
              <a:ext cx="18949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3359948" y="2768426"/>
            <a:ext cx="2424105" cy="132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마우스 각도에 따라서 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상체만 각도 조정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되며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0~180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도 사이는 좌측 그 이상은 우측 모션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0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682078" y="1457477"/>
            <a:ext cx="686690" cy="1268953"/>
            <a:chOff x="5094058" y="744115"/>
            <a:chExt cx="1285908" cy="2376264"/>
          </a:xfrm>
        </p:grpSpPr>
        <p:grpSp>
          <p:nvGrpSpPr>
            <p:cNvPr id="17" name="그룹 16"/>
            <p:cNvGrpSpPr/>
            <p:nvPr/>
          </p:nvGrpSpPr>
          <p:grpSpPr>
            <a:xfrm>
              <a:off x="5364088" y="2256283"/>
              <a:ext cx="540060" cy="864096"/>
              <a:chOff x="3579684" y="3645024"/>
              <a:chExt cx="540060" cy="86409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579684" y="3645024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79684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25430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094058" y="744115"/>
              <a:ext cx="1285908" cy="1722895"/>
              <a:chOff x="3309654" y="2132856"/>
              <a:chExt cx="1285908" cy="1722895"/>
            </a:xfrm>
          </p:grpSpPr>
          <p:sp>
            <p:nvSpPr>
              <p:cNvPr id="22" name="직사각형 21"/>
              <p:cNvSpPr/>
              <p:nvPr/>
            </p:nvSpPr>
            <p:spPr>
              <a:xfrm rot="2078953">
                <a:off x="3408993" y="3207679"/>
                <a:ext cx="183523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309654" y="2132856"/>
                <a:ext cx="1080120" cy="1080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579684" y="3212976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3345423" y="2463882"/>
                <a:ext cx="31066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587116" y="2923539"/>
                <a:ext cx="346714" cy="4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3824081" y="2463882"/>
                <a:ext cx="3960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 rot="18805362">
                <a:off x="4176781" y="3207679"/>
                <a:ext cx="18949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-1" y="0"/>
            <a:ext cx="2171491" cy="54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필드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3124355"/>
            <a:ext cx="5360638" cy="3232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336974" y="4106016"/>
            <a:ext cx="686690" cy="1268953"/>
            <a:chOff x="5094058" y="744115"/>
            <a:chExt cx="1285908" cy="2376264"/>
          </a:xfrm>
        </p:grpSpPr>
        <p:grpSp>
          <p:nvGrpSpPr>
            <p:cNvPr id="45" name="그룹 44"/>
            <p:cNvGrpSpPr/>
            <p:nvPr/>
          </p:nvGrpSpPr>
          <p:grpSpPr>
            <a:xfrm>
              <a:off x="5364088" y="2256283"/>
              <a:ext cx="540060" cy="864096"/>
              <a:chOff x="3579684" y="3645024"/>
              <a:chExt cx="540060" cy="864096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579684" y="3645024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79684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925430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094058" y="744115"/>
              <a:ext cx="1285908" cy="1722895"/>
              <a:chOff x="3309654" y="2132856"/>
              <a:chExt cx="1285908" cy="1722895"/>
            </a:xfrm>
          </p:grpSpPr>
          <p:sp>
            <p:nvSpPr>
              <p:cNvPr id="47" name="직사각형 46"/>
              <p:cNvSpPr/>
              <p:nvPr/>
            </p:nvSpPr>
            <p:spPr>
              <a:xfrm rot="2078953">
                <a:off x="3408993" y="3207679"/>
                <a:ext cx="183523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309654" y="2132856"/>
                <a:ext cx="1080120" cy="1080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79684" y="3212976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3345423" y="2463882"/>
                <a:ext cx="31066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V="1">
                <a:off x="3587116" y="2923539"/>
                <a:ext cx="346714" cy="4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824081" y="2463882"/>
                <a:ext cx="3960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 rot="18805362">
                <a:off x="4176781" y="3207679"/>
                <a:ext cx="18949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-211" y="3124355"/>
            <a:ext cx="2171491" cy="54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게임 화면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181015" y="2449872"/>
            <a:ext cx="686690" cy="1268953"/>
            <a:chOff x="5094058" y="744115"/>
            <a:chExt cx="1285908" cy="2376264"/>
          </a:xfrm>
        </p:grpSpPr>
        <p:grpSp>
          <p:nvGrpSpPr>
            <p:cNvPr id="59" name="그룹 58"/>
            <p:cNvGrpSpPr/>
            <p:nvPr/>
          </p:nvGrpSpPr>
          <p:grpSpPr>
            <a:xfrm>
              <a:off x="5364088" y="2256283"/>
              <a:ext cx="540060" cy="864096"/>
              <a:chOff x="3579684" y="3645024"/>
              <a:chExt cx="540060" cy="864096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579684" y="3645024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579684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925430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5094058" y="744115"/>
              <a:ext cx="1285908" cy="1722895"/>
              <a:chOff x="3309654" y="2132856"/>
              <a:chExt cx="1285908" cy="1722895"/>
            </a:xfrm>
          </p:grpSpPr>
          <p:sp>
            <p:nvSpPr>
              <p:cNvPr id="61" name="직사각형 60"/>
              <p:cNvSpPr/>
              <p:nvPr/>
            </p:nvSpPr>
            <p:spPr>
              <a:xfrm rot="2078953">
                <a:off x="3408993" y="3207679"/>
                <a:ext cx="183523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309654" y="2132856"/>
                <a:ext cx="1080120" cy="1080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579684" y="3212976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3345423" y="2463882"/>
                <a:ext cx="31066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V="1">
                <a:off x="3587116" y="2923539"/>
                <a:ext cx="346714" cy="4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24081" y="2463882"/>
                <a:ext cx="3960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 rot="18805362">
                <a:off x="4176781" y="3207679"/>
                <a:ext cx="18949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1570742" y="1290084"/>
            <a:ext cx="235318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플레이 체인지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13771" y="3772146"/>
            <a:ext cx="623055" cy="51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58875" y="1123607"/>
            <a:ext cx="623055" cy="51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757812" y="2116002"/>
            <a:ext cx="623055" cy="51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84695" y="5807951"/>
            <a:ext cx="2175943" cy="54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직접 조작 가능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48621" y="5008714"/>
            <a:ext cx="235318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나머지 캐릭터는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AI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조작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682078" y="1457477"/>
            <a:ext cx="686690" cy="1268953"/>
            <a:chOff x="5094058" y="744115"/>
            <a:chExt cx="1285908" cy="2376264"/>
          </a:xfrm>
        </p:grpSpPr>
        <p:grpSp>
          <p:nvGrpSpPr>
            <p:cNvPr id="17" name="그룹 16"/>
            <p:cNvGrpSpPr/>
            <p:nvPr/>
          </p:nvGrpSpPr>
          <p:grpSpPr>
            <a:xfrm>
              <a:off x="5364088" y="2256283"/>
              <a:ext cx="540060" cy="864096"/>
              <a:chOff x="3579684" y="3645024"/>
              <a:chExt cx="540060" cy="86409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579684" y="3645024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79684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25430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094058" y="744115"/>
              <a:ext cx="1285908" cy="1722895"/>
              <a:chOff x="3309654" y="2132856"/>
              <a:chExt cx="1285908" cy="1722895"/>
            </a:xfrm>
          </p:grpSpPr>
          <p:sp>
            <p:nvSpPr>
              <p:cNvPr id="22" name="직사각형 21"/>
              <p:cNvSpPr/>
              <p:nvPr/>
            </p:nvSpPr>
            <p:spPr>
              <a:xfrm rot="2078953">
                <a:off x="3408993" y="3207679"/>
                <a:ext cx="183523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309654" y="2132856"/>
                <a:ext cx="1080120" cy="1080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579684" y="3212976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3345423" y="2463882"/>
                <a:ext cx="31066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587116" y="2923539"/>
                <a:ext cx="346714" cy="4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3824081" y="2463882"/>
                <a:ext cx="3960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 rot="18805362">
                <a:off x="4176781" y="3207679"/>
                <a:ext cx="18949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-1" y="0"/>
            <a:ext cx="2171491" cy="54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필드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336974" y="4106016"/>
            <a:ext cx="686690" cy="1268953"/>
            <a:chOff x="5094058" y="744115"/>
            <a:chExt cx="1285908" cy="2376264"/>
          </a:xfrm>
        </p:grpSpPr>
        <p:grpSp>
          <p:nvGrpSpPr>
            <p:cNvPr id="45" name="그룹 44"/>
            <p:cNvGrpSpPr/>
            <p:nvPr/>
          </p:nvGrpSpPr>
          <p:grpSpPr>
            <a:xfrm>
              <a:off x="5364088" y="2256283"/>
              <a:ext cx="540060" cy="864096"/>
              <a:chOff x="3579684" y="3645024"/>
              <a:chExt cx="540060" cy="864096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579684" y="3645024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79684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925430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094058" y="744115"/>
              <a:ext cx="1285908" cy="1722895"/>
              <a:chOff x="3309654" y="2132856"/>
              <a:chExt cx="1285908" cy="1722895"/>
            </a:xfrm>
          </p:grpSpPr>
          <p:sp>
            <p:nvSpPr>
              <p:cNvPr id="47" name="직사각형 46"/>
              <p:cNvSpPr/>
              <p:nvPr/>
            </p:nvSpPr>
            <p:spPr>
              <a:xfrm rot="2078953">
                <a:off x="3408993" y="3207679"/>
                <a:ext cx="183523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309654" y="2132856"/>
                <a:ext cx="1080120" cy="1080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79684" y="3212976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3345423" y="2463882"/>
                <a:ext cx="31066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V="1">
                <a:off x="3587116" y="2923539"/>
                <a:ext cx="346714" cy="4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824081" y="2463882"/>
                <a:ext cx="3960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 rot="18805362">
                <a:off x="4176781" y="3207679"/>
                <a:ext cx="18949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2242501" y="371190"/>
            <a:ext cx="2171491" cy="54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게임 화면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181015" y="2449872"/>
            <a:ext cx="686690" cy="1268953"/>
            <a:chOff x="5094058" y="744115"/>
            <a:chExt cx="1285908" cy="2376264"/>
          </a:xfrm>
        </p:grpSpPr>
        <p:grpSp>
          <p:nvGrpSpPr>
            <p:cNvPr id="59" name="그룹 58"/>
            <p:cNvGrpSpPr/>
            <p:nvPr/>
          </p:nvGrpSpPr>
          <p:grpSpPr>
            <a:xfrm>
              <a:off x="5364088" y="2256283"/>
              <a:ext cx="540060" cy="864096"/>
              <a:chOff x="3579684" y="3645024"/>
              <a:chExt cx="540060" cy="864096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579684" y="3645024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579684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925430" y="4077072"/>
                <a:ext cx="19334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5094058" y="744115"/>
              <a:ext cx="1285908" cy="1722895"/>
              <a:chOff x="3309654" y="2132856"/>
              <a:chExt cx="1285908" cy="1722895"/>
            </a:xfrm>
          </p:grpSpPr>
          <p:sp>
            <p:nvSpPr>
              <p:cNvPr id="61" name="직사각형 60"/>
              <p:cNvSpPr/>
              <p:nvPr/>
            </p:nvSpPr>
            <p:spPr>
              <a:xfrm rot="2078953">
                <a:off x="3408993" y="3207679"/>
                <a:ext cx="183523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309654" y="2132856"/>
                <a:ext cx="1080120" cy="1080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579684" y="3212976"/>
                <a:ext cx="5400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3345423" y="2463882"/>
                <a:ext cx="31066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V="1">
                <a:off x="3587116" y="2923539"/>
                <a:ext cx="346714" cy="4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24081" y="2463882"/>
                <a:ext cx="3960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 rot="18805362">
                <a:off x="4176781" y="3207679"/>
                <a:ext cx="189490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6148621" y="5008714"/>
            <a:ext cx="235318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나머지 캐릭터는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AI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조작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13771" y="3772146"/>
            <a:ext cx="623055" cy="51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58875" y="1123607"/>
            <a:ext cx="623055" cy="51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757812" y="2116002"/>
            <a:ext cx="623055" cy="51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01" y="371190"/>
            <a:ext cx="5360638" cy="3232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427196" y="3054786"/>
            <a:ext cx="2175943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직접 조작 가능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</Words>
  <Application>Microsoft Office PowerPoint</Application>
  <PresentationFormat>화면 슬라이드 쇼(4:3)</PresentationFormat>
  <Paragraphs>28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JJY</dc:creator>
  <cp:lastModifiedBy>JJY</cp:lastModifiedBy>
  <cp:revision>5</cp:revision>
  <dcterms:created xsi:type="dcterms:W3CDTF">2019-12-25T11:15:02Z</dcterms:created>
  <dcterms:modified xsi:type="dcterms:W3CDTF">2020-01-01T07:34:01Z</dcterms:modified>
</cp:coreProperties>
</file>