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36EAD-BFF3-4707-844B-CBD6F253F763}" type="datetimeFigureOut">
              <a:rPr lang="ko-KR" altLang="en-US" smtClean="0"/>
              <a:t>2019-12-25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CF47A-6E6F-45E7-B39D-B171FC38B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2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F47A-6E6F-45E7-B39D-B171FC38B50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497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4DAC-3026-4AB8-9A72-95EF8B789A9E}" type="datetimeFigureOut">
              <a:rPr lang="ko-KR" altLang="en-US" smtClean="0"/>
              <a:t>2019-12-25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4FDE2-3DD6-48A4-BB9A-744E0416D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791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4DAC-3026-4AB8-9A72-95EF8B789A9E}" type="datetimeFigureOut">
              <a:rPr lang="ko-KR" altLang="en-US" smtClean="0"/>
              <a:t>2019-12-25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4FDE2-3DD6-48A4-BB9A-744E0416D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283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4DAC-3026-4AB8-9A72-95EF8B789A9E}" type="datetimeFigureOut">
              <a:rPr lang="ko-KR" altLang="en-US" smtClean="0"/>
              <a:t>2019-12-25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4FDE2-3DD6-48A4-BB9A-744E0416D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874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4DAC-3026-4AB8-9A72-95EF8B789A9E}" type="datetimeFigureOut">
              <a:rPr lang="ko-KR" altLang="en-US" smtClean="0"/>
              <a:t>2019-12-25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4FDE2-3DD6-48A4-BB9A-744E0416D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388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4DAC-3026-4AB8-9A72-95EF8B789A9E}" type="datetimeFigureOut">
              <a:rPr lang="ko-KR" altLang="en-US" smtClean="0"/>
              <a:t>2019-12-25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4FDE2-3DD6-48A4-BB9A-744E0416D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928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4DAC-3026-4AB8-9A72-95EF8B789A9E}" type="datetimeFigureOut">
              <a:rPr lang="ko-KR" altLang="en-US" smtClean="0"/>
              <a:t>2019-12-25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4FDE2-3DD6-48A4-BB9A-744E0416D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007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4DAC-3026-4AB8-9A72-95EF8B789A9E}" type="datetimeFigureOut">
              <a:rPr lang="ko-KR" altLang="en-US" smtClean="0"/>
              <a:t>2019-12-25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4FDE2-3DD6-48A4-BB9A-744E0416D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782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4DAC-3026-4AB8-9A72-95EF8B789A9E}" type="datetimeFigureOut">
              <a:rPr lang="ko-KR" altLang="en-US" smtClean="0"/>
              <a:t>2019-12-25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4FDE2-3DD6-48A4-BB9A-744E0416D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259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4DAC-3026-4AB8-9A72-95EF8B789A9E}" type="datetimeFigureOut">
              <a:rPr lang="ko-KR" altLang="en-US" smtClean="0"/>
              <a:t>2019-12-25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4FDE2-3DD6-48A4-BB9A-744E0416D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048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4DAC-3026-4AB8-9A72-95EF8B789A9E}" type="datetimeFigureOut">
              <a:rPr lang="ko-KR" altLang="en-US" smtClean="0"/>
              <a:t>2019-12-25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4FDE2-3DD6-48A4-BB9A-744E0416D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63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4DAC-3026-4AB8-9A72-95EF8B789A9E}" type="datetimeFigureOut">
              <a:rPr lang="ko-KR" altLang="en-US" smtClean="0"/>
              <a:t>2019-12-25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4FDE2-3DD6-48A4-BB9A-744E0416D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766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84DAC-3026-4AB8-9A72-95EF8B789A9E}" type="datetimeFigureOut">
              <a:rPr lang="ko-KR" altLang="en-US" smtClean="0"/>
              <a:t>2019-12-25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4FDE2-3DD6-48A4-BB9A-744E0416D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388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오른쪽 화살표 6"/>
          <p:cNvSpPr/>
          <p:nvPr/>
        </p:nvSpPr>
        <p:spPr>
          <a:xfrm>
            <a:off x="4842030" y="1484784"/>
            <a:ext cx="648072" cy="64807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우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오른쪽 화살표 7"/>
          <p:cNvSpPr/>
          <p:nvPr/>
        </p:nvSpPr>
        <p:spPr>
          <a:xfrm flipH="1">
            <a:off x="3653898" y="1484784"/>
            <a:ext cx="648072" cy="64807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좌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2063678" y="3610528"/>
            <a:ext cx="540060" cy="864096"/>
            <a:chOff x="3579684" y="3645024"/>
            <a:chExt cx="540060" cy="864096"/>
          </a:xfrm>
        </p:grpSpPr>
        <p:sp>
          <p:nvSpPr>
            <p:cNvPr id="33" name="직사각형 32"/>
            <p:cNvSpPr/>
            <p:nvPr/>
          </p:nvSpPr>
          <p:spPr>
            <a:xfrm>
              <a:off x="3579684" y="3645024"/>
              <a:ext cx="540060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579684" y="4077072"/>
              <a:ext cx="193346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925430" y="4077072"/>
              <a:ext cx="193346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1793648" y="2098360"/>
            <a:ext cx="1285908" cy="1722895"/>
            <a:chOff x="3309654" y="2132856"/>
            <a:chExt cx="1285908" cy="1722895"/>
          </a:xfrm>
        </p:grpSpPr>
        <p:sp>
          <p:nvSpPr>
            <p:cNvPr id="36" name="직사각형 35"/>
            <p:cNvSpPr/>
            <p:nvPr/>
          </p:nvSpPr>
          <p:spPr>
            <a:xfrm rot="2078953">
              <a:off x="3408993" y="3207679"/>
              <a:ext cx="183523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3309654" y="2132856"/>
              <a:ext cx="1080120" cy="1080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579684" y="3212976"/>
              <a:ext cx="540060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4" name="직선 연결선 33"/>
            <p:cNvCxnSpPr/>
            <p:nvPr/>
          </p:nvCxnSpPr>
          <p:spPr>
            <a:xfrm>
              <a:off x="3345423" y="2463882"/>
              <a:ext cx="31066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3587116" y="2923539"/>
              <a:ext cx="346714" cy="481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3824081" y="2463882"/>
              <a:ext cx="396044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직사각형 29"/>
            <p:cNvSpPr/>
            <p:nvPr/>
          </p:nvSpPr>
          <p:spPr>
            <a:xfrm rot="18805362">
              <a:off x="4176781" y="3207679"/>
              <a:ext cx="189490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1" name="직선 연결선 40"/>
          <p:cNvCxnSpPr/>
          <p:nvPr/>
        </p:nvCxnSpPr>
        <p:spPr>
          <a:xfrm>
            <a:off x="45720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0" y="0"/>
            <a:ext cx="914400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>
            <a:off x="0" y="0"/>
            <a:ext cx="914400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4096050" y="0"/>
            <a:ext cx="951900" cy="3960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ysClr val="windowText" lastClr="000000"/>
                </a:solidFill>
              </a:rPr>
              <a:t>0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도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192100" y="3230614"/>
            <a:ext cx="951900" cy="3960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90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도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0" y="3429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4096050" y="6461956"/>
            <a:ext cx="951900" cy="3960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180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도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0" y="3230978"/>
            <a:ext cx="951900" cy="3960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270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도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0" y="0"/>
            <a:ext cx="951900" cy="3960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ysClr val="windowText" lastClr="000000"/>
                </a:solidFill>
              </a:rPr>
              <a:t>315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도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8192100" y="0"/>
            <a:ext cx="951900" cy="3960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45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도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8192100" y="6461956"/>
            <a:ext cx="951900" cy="3960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135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도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0" y="6461956"/>
            <a:ext cx="951900" cy="3960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225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도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86" name="그룹 85"/>
          <p:cNvGrpSpPr/>
          <p:nvPr/>
        </p:nvGrpSpPr>
        <p:grpSpPr>
          <a:xfrm flipH="1">
            <a:off x="6134910" y="2083441"/>
            <a:ext cx="1285908" cy="1722895"/>
            <a:chOff x="3309654" y="2132856"/>
            <a:chExt cx="1285908" cy="1722895"/>
          </a:xfrm>
        </p:grpSpPr>
        <p:sp>
          <p:nvSpPr>
            <p:cNvPr id="87" name="직사각형 86"/>
            <p:cNvSpPr/>
            <p:nvPr/>
          </p:nvSpPr>
          <p:spPr>
            <a:xfrm rot="2078953">
              <a:off x="3408993" y="3207679"/>
              <a:ext cx="183523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/>
            <p:cNvSpPr/>
            <p:nvPr/>
          </p:nvSpPr>
          <p:spPr>
            <a:xfrm>
              <a:off x="3309654" y="2132856"/>
              <a:ext cx="1080120" cy="1080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3579684" y="3212976"/>
              <a:ext cx="540060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0" name="직선 연결선 89"/>
            <p:cNvCxnSpPr/>
            <p:nvPr/>
          </p:nvCxnSpPr>
          <p:spPr>
            <a:xfrm>
              <a:off x="3345423" y="2463882"/>
              <a:ext cx="31066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 flipV="1">
              <a:off x="3587116" y="2923539"/>
              <a:ext cx="346714" cy="481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>
              <a:off x="3824081" y="2463882"/>
              <a:ext cx="396044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직사각형 92"/>
            <p:cNvSpPr/>
            <p:nvPr/>
          </p:nvSpPr>
          <p:spPr>
            <a:xfrm rot="18805362">
              <a:off x="4176781" y="3207679"/>
              <a:ext cx="189490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4" name="그룹 93"/>
          <p:cNvGrpSpPr/>
          <p:nvPr/>
        </p:nvGrpSpPr>
        <p:grpSpPr>
          <a:xfrm>
            <a:off x="6603296" y="3577243"/>
            <a:ext cx="540060" cy="864096"/>
            <a:chOff x="3579684" y="3645024"/>
            <a:chExt cx="540060" cy="864096"/>
          </a:xfrm>
        </p:grpSpPr>
        <p:sp>
          <p:nvSpPr>
            <p:cNvPr id="95" name="직사각형 94"/>
            <p:cNvSpPr/>
            <p:nvPr/>
          </p:nvSpPr>
          <p:spPr>
            <a:xfrm>
              <a:off x="3579684" y="3645024"/>
              <a:ext cx="540060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3579684" y="4077072"/>
              <a:ext cx="193346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3925430" y="4077072"/>
              <a:ext cx="193346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2704119" y="1197553"/>
            <a:ext cx="540060" cy="864096"/>
            <a:chOff x="3579684" y="3645024"/>
            <a:chExt cx="540060" cy="864096"/>
          </a:xfrm>
        </p:grpSpPr>
        <p:sp>
          <p:nvSpPr>
            <p:cNvPr id="99" name="직사각형 98"/>
            <p:cNvSpPr/>
            <p:nvPr/>
          </p:nvSpPr>
          <p:spPr>
            <a:xfrm>
              <a:off x="3579684" y="3645024"/>
              <a:ext cx="540060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3579684" y="4077072"/>
              <a:ext cx="193346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3925430" y="4077072"/>
              <a:ext cx="193346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8" name="그룹 77"/>
          <p:cNvGrpSpPr/>
          <p:nvPr/>
        </p:nvGrpSpPr>
        <p:grpSpPr>
          <a:xfrm rot="2128588">
            <a:off x="2759194" y="20033"/>
            <a:ext cx="1285908" cy="1722895"/>
            <a:chOff x="3309654" y="2132856"/>
            <a:chExt cx="1285908" cy="1722895"/>
          </a:xfrm>
        </p:grpSpPr>
        <p:sp>
          <p:nvSpPr>
            <p:cNvPr id="79" name="직사각형 78"/>
            <p:cNvSpPr/>
            <p:nvPr/>
          </p:nvSpPr>
          <p:spPr>
            <a:xfrm rot="2078953">
              <a:off x="3408993" y="3207679"/>
              <a:ext cx="183523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/>
            <p:cNvSpPr/>
            <p:nvPr/>
          </p:nvSpPr>
          <p:spPr>
            <a:xfrm>
              <a:off x="3309654" y="2132856"/>
              <a:ext cx="1080120" cy="1080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3579684" y="3212976"/>
              <a:ext cx="540060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2" name="직선 연결선 81"/>
            <p:cNvCxnSpPr/>
            <p:nvPr/>
          </p:nvCxnSpPr>
          <p:spPr>
            <a:xfrm>
              <a:off x="3345423" y="2463882"/>
              <a:ext cx="31066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 flipV="1">
              <a:off x="3587116" y="2923539"/>
              <a:ext cx="346714" cy="481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>
              <a:off x="3824081" y="2463882"/>
              <a:ext cx="396044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직사각형 84"/>
            <p:cNvSpPr/>
            <p:nvPr/>
          </p:nvSpPr>
          <p:spPr>
            <a:xfrm rot="18805362">
              <a:off x="4176781" y="3207679"/>
              <a:ext cx="189490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5912117" y="1221978"/>
            <a:ext cx="540060" cy="864096"/>
            <a:chOff x="3579684" y="3645024"/>
            <a:chExt cx="540060" cy="864096"/>
          </a:xfrm>
        </p:grpSpPr>
        <p:sp>
          <p:nvSpPr>
            <p:cNvPr id="103" name="직사각형 102"/>
            <p:cNvSpPr/>
            <p:nvPr/>
          </p:nvSpPr>
          <p:spPr>
            <a:xfrm>
              <a:off x="3579684" y="3645024"/>
              <a:ext cx="540060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3579684" y="4077072"/>
              <a:ext cx="193346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3925430" y="4077072"/>
              <a:ext cx="193346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6" name="그룹 105"/>
          <p:cNvGrpSpPr/>
          <p:nvPr/>
        </p:nvGrpSpPr>
        <p:grpSpPr>
          <a:xfrm rot="19471412" flipH="1">
            <a:off x="5146826" y="49939"/>
            <a:ext cx="1285908" cy="1722895"/>
            <a:chOff x="3309654" y="2132856"/>
            <a:chExt cx="1285908" cy="1722895"/>
          </a:xfrm>
        </p:grpSpPr>
        <p:sp>
          <p:nvSpPr>
            <p:cNvPr id="107" name="직사각형 106"/>
            <p:cNvSpPr/>
            <p:nvPr/>
          </p:nvSpPr>
          <p:spPr>
            <a:xfrm rot="2078953">
              <a:off x="3408993" y="3207679"/>
              <a:ext cx="183523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타원 107"/>
            <p:cNvSpPr/>
            <p:nvPr/>
          </p:nvSpPr>
          <p:spPr>
            <a:xfrm>
              <a:off x="3309654" y="2132856"/>
              <a:ext cx="1080120" cy="1080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3579684" y="3212976"/>
              <a:ext cx="540060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0" name="직선 연결선 109"/>
            <p:cNvCxnSpPr/>
            <p:nvPr/>
          </p:nvCxnSpPr>
          <p:spPr>
            <a:xfrm>
              <a:off x="3345423" y="2463882"/>
              <a:ext cx="31066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 flipV="1">
              <a:off x="3587116" y="2923539"/>
              <a:ext cx="346714" cy="481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>
              <a:off x="3824081" y="2463882"/>
              <a:ext cx="396044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직사각형 112"/>
            <p:cNvSpPr/>
            <p:nvPr/>
          </p:nvSpPr>
          <p:spPr>
            <a:xfrm rot="18805362">
              <a:off x="4176781" y="3207679"/>
              <a:ext cx="189490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3253856" y="5919669"/>
            <a:ext cx="540060" cy="864096"/>
            <a:chOff x="3579684" y="3645024"/>
            <a:chExt cx="540060" cy="864096"/>
          </a:xfrm>
        </p:grpSpPr>
        <p:sp>
          <p:nvSpPr>
            <p:cNvPr id="115" name="직사각형 114"/>
            <p:cNvSpPr/>
            <p:nvPr/>
          </p:nvSpPr>
          <p:spPr>
            <a:xfrm>
              <a:off x="3579684" y="3645024"/>
              <a:ext cx="540060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3579684" y="4077072"/>
              <a:ext cx="193346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3925430" y="4077072"/>
              <a:ext cx="193346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8" name="그룹 117"/>
          <p:cNvGrpSpPr/>
          <p:nvPr/>
        </p:nvGrpSpPr>
        <p:grpSpPr>
          <a:xfrm rot="19389693">
            <a:off x="2610902" y="4654492"/>
            <a:ext cx="1285908" cy="1722895"/>
            <a:chOff x="3309654" y="2132856"/>
            <a:chExt cx="1285908" cy="1722895"/>
          </a:xfrm>
        </p:grpSpPr>
        <p:sp>
          <p:nvSpPr>
            <p:cNvPr id="119" name="직사각형 118"/>
            <p:cNvSpPr/>
            <p:nvPr/>
          </p:nvSpPr>
          <p:spPr>
            <a:xfrm rot="2078953">
              <a:off x="3408993" y="3207679"/>
              <a:ext cx="183523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/>
            <p:cNvSpPr/>
            <p:nvPr/>
          </p:nvSpPr>
          <p:spPr>
            <a:xfrm>
              <a:off x="3309654" y="2132856"/>
              <a:ext cx="1080120" cy="1080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3579684" y="3212976"/>
              <a:ext cx="540060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2" name="직선 연결선 121"/>
            <p:cNvCxnSpPr/>
            <p:nvPr/>
          </p:nvCxnSpPr>
          <p:spPr>
            <a:xfrm>
              <a:off x="3345423" y="2463882"/>
              <a:ext cx="31066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 flipV="1">
              <a:off x="3587116" y="2923539"/>
              <a:ext cx="346714" cy="481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>
              <a:off x="3824081" y="2463882"/>
              <a:ext cx="396044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5" name="직사각형 124"/>
            <p:cNvSpPr/>
            <p:nvPr/>
          </p:nvSpPr>
          <p:spPr>
            <a:xfrm rot="18805362">
              <a:off x="4176781" y="3207679"/>
              <a:ext cx="189490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6" name="그룹 125"/>
          <p:cNvGrpSpPr/>
          <p:nvPr/>
        </p:nvGrpSpPr>
        <p:grpSpPr>
          <a:xfrm>
            <a:off x="5347074" y="5929306"/>
            <a:ext cx="540060" cy="864096"/>
            <a:chOff x="3579684" y="3645024"/>
            <a:chExt cx="540060" cy="864096"/>
          </a:xfrm>
        </p:grpSpPr>
        <p:sp>
          <p:nvSpPr>
            <p:cNvPr id="127" name="직사각형 126"/>
            <p:cNvSpPr/>
            <p:nvPr/>
          </p:nvSpPr>
          <p:spPr>
            <a:xfrm>
              <a:off x="3579684" y="3645024"/>
              <a:ext cx="540060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3579684" y="4077072"/>
              <a:ext cx="193346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3925430" y="4077072"/>
              <a:ext cx="193346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0" name="그룹 129"/>
          <p:cNvGrpSpPr/>
          <p:nvPr/>
        </p:nvGrpSpPr>
        <p:grpSpPr>
          <a:xfrm rot="2210307" flipH="1">
            <a:off x="5245148" y="4663425"/>
            <a:ext cx="1285908" cy="1722895"/>
            <a:chOff x="3309654" y="2132856"/>
            <a:chExt cx="1285908" cy="1722895"/>
          </a:xfrm>
        </p:grpSpPr>
        <p:sp>
          <p:nvSpPr>
            <p:cNvPr id="131" name="직사각형 130"/>
            <p:cNvSpPr/>
            <p:nvPr/>
          </p:nvSpPr>
          <p:spPr>
            <a:xfrm rot="2078953">
              <a:off x="3408993" y="3207679"/>
              <a:ext cx="183523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/>
            <p:cNvSpPr/>
            <p:nvPr/>
          </p:nvSpPr>
          <p:spPr>
            <a:xfrm>
              <a:off x="3309654" y="2132856"/>
              <a:ext cx="1080120" cy="1080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3579684" y="3212976"/>
              <a:ext cx="540060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4" name="직선 연결선 133"/>
            <p:cNvCxnSpPr/>
            <p:nvPr/>
          </p:nvCxnSpPr>
          <p:spPr>
            <a:xfrm>
              <a:off x="3345423" y="2463882"/>
              <a:ext cx="31066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직선 연결선 134"/>
            <p:cNvCxnSpPr/>
            <p:nvPr/>
          </p:nvCxnSpPr>
          <p:spPr>
            <a:xfrm flipV="1">
              <a:off x="3587116" y="2923539"/>
              <a:ext cx="346714" cy="481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직선 연결선 135"/>
            <p:cNvCxnSpPr/>
            <p:nvPr/>
          </p:nvCxnSpPr>
          <p:spPr>
            <a:xfrm>
              <a:off x="3824081" y="2463882"/>
              <a:ext cx="396044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7" name="직사각형 136"/>
            <p:cNvSpPr/>
            <p:nvPr/>
          </p:nvSpPr>
          <p:spPr>
            <a:xfrm rot="18805362">
              <a:off x="4176781" y="3207679"/>
              <a:ext cx="189490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8" name="직사각형 137"/>
          <p:cNvSpPr/>
          <p:nvPr/>
        </p:nvSpPr>
        <p:spPr>
          <a:xfrm>
            <a:off x="3359948" y="2768426"/>
            <a:ext cx="2424105" cy="13211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마우스 각도에 따라서 </a:t>
            </a:r>
            <a:r>
              <a:rPr lang="ko-KR" altLang="en-US" sz="1600" smtClean="0">
                <a:solidFill>
                  <a:sysClr val="windowText" lastClr="000000"/>
                </a:solidFill>
              </a:rPr>
              <a:t>상체만 각도 조정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되며 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0~180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도 사이는 좌측 그 이상은 우측 모션 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904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34</Words>
  <Application>Microsoft Office PowerPoint</Application>
  <PresentationFormat>화면 슬라이드 쇼(4:3)</PresentationFormat>
  <Paragraphs>12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JJY</dc:creator>
  <cp:lastModifiedBy>JJY</cp:lastModifiedBy>
  <cp:revision>3</cp:revision>
  <dcterms:created xsi:type="dcterms:W3CDTF">2019-12-25T11:15:02Z</dcterms:created>
  <dcterms:modified xsi:type="dcterms:W3CDTF">2019-12-25T11:43:06Z</dcterms:modified>
</cp:coreProperties>
</file>