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2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4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2000" y="483518"/>
            <a:ext cx="86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2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2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0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7EF8-BAAE-4195-8521-1B13C82D4AA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7F34-7F94-4953-95BE-0EEECE20F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5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574"/>
            <a:ext cx="9144000" cy="1368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헬스맨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창식이 </a:t>
            </a:r>
            <a:r>
              <a:rPr lang="ko-KR" altLang="en-US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</a:t>
            </a:r>
            <a:r>
              <a:rPr lang="ko-KR" alt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셉</a:t>
            </a: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기획서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Ver0.0.1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516" y="2427734"/>
            <a:ext cx="87129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</a:t>
            </a:r>
            <a:r>
              <a:rPr lang="en-US" altLang="ko-KR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  <a:endParaRPr lang="ko-KR" altLang="en-US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16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6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버전 관리</a:t>
            </a:r>
            <a:endParaRPr lang="ko-KR" altLang="en-US" sz="2500" spc="6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31851"/>
              </p:ext>
            </p:extLst>
          </p:nvPr>
        </p:nvGraphicFramePr>
        <p:xfrm>
          <a:off x="1524000" y="2015490"/>
          <a:ext cx="6096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버전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날짜</a:t>
                      </a:r>
                      <a:r>
                        <a:rPr lang="en-US" sz="1000" kern="100" dirty="0">
                          <a:effectLst/>
                        </a:rPr>
                        <a:t>(Y/M/D)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0.0.1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2019-11-25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baseline="0" dirty="0" err="1" smtClean="0">
                          <a:effectLst/>
                        </a:rPr>
                        <a:t>컨셉</a:t>
                      </a:r>
                      <a:r>
                        <a:rPr lang="en-US" altLang="ko-KR" sz="1000" kern="100" baseline="0" dirty="0" smtClean="0">
                          <a:effectLst/>
                        </a:rPr>
                        <a:t> </a:t>
                      </a:r>
                      <a:r>
                        <a:rPr lang="ko-KR" sz="1000" kern="100" dirty="0" smtClean="0">
                          <a:effectLst/>
                        </a:rPr>
                        <a:t>초기 </a:t>
                      </a:r>
                      <a:r>
                        <a:rPr lang="ko-KR" sz="1000" kern="100" dirty="0">
                          <a:effectLst/>
                        </a:rPr>
                        <a:t>기획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600" dirty="0" err="1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r>
              <a:rPr lang="en-US" altLang="ko-KR" sz="2500" spc="6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spc="6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  <a:endParaRPr lang="ko-KR" altLang="en-US" sz="2500" spc="6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83518"/>
            <a:ext cx="9144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+mn-ea"/>
              </a:rPr>
              <a:t>타이틀 화면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8" r="21869"/>
          <a:stretch/>
        </p:blipFill>
        <p:spPr bwMode="auto">
          <a:xfrm>
            <a:off x="1141928" y="959623"/>
            <a:ext cx="2288144" cy="40668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1203598"/>
            <a:ext cx="1411560" cy="55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헬</a:t>
            </a:r>
            <a:r>
              <a:rPr lang="ko-KR" altLang="en-US" sz="25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</a:t>
            </a:r>
            <a:r>
              <a:rPr lang="ko-KR" altLang="en-US" sz="2500" b="1" dirty="0" err="1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맨</a:t>
            </a:r>
            <a:endParaRPr lang="ko-KR" altLang="en-US" sz="2500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56792" y="1757958"/>
            <a:ext cx="1411560" cy="55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  <a:r>
              <a:rPr lang="ko-KR" altLang="en-US" sz="25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식이</a:t>
            </a:r>
            <a:endParaRPr lang="ko-KR" altLang="en-US" sz="2500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1928" y="2211710"/>
            <a:ext cx="2288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목표는 </a:t>
            </a:r>
            <a:r>
              <a:rPr lang="en-US" altLang="ko-KR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 </a:t>
            </a:r>
            <a:r>
              <a:rPr lang="en-US" altLang="ko-KR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altLang="ko-KR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lang="ko-KR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41928" y="3723878"/>
            <a:ext cx="2288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 to Start</a:t>
            </a:r>
            <a:endParaRPr lang="ko-KR" altLang="en-US" sz="1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7760" y="960103"/>
            <a:ext cx="4320480" cy="4066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타이틀 화면 </a:t>
            </a:r>
            <a:r>
              <a:rPr lang="en-US" altLang="ko-KR" b="1" dirty="0" smtClean="0">
                <a:solidFill>
                  <a:schemeClr val="tx1"/>
                </a:solidFill>
              </a:rPr>
              <a:t>UI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스마트 </a:t>
            </a:r>
            <a:r>
              <a:rPr lang="ko-KR" altLang="en-US" dirty="0" err="1" smtClean="0">
                <a:solidFill>
                  <a:schemeClr val="tx1"/>
                </a:solidFill>
              </a:rPr>
              <a:t>폰을</a:t>
            </a:r>
            <a:r>
              <a:rPr lang="ko-KR" altLang="en-US" dirty="0" smtClean="0">
                <a:solidFill>
                  <a:schemeClr val="tx1"/>
                </a:solidFill>
              </a:rPr>
              <a:t> 세로로 기준으로 삼는다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터치로 다음 메인 로비 화면으로 넘어가며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이전 플레이 데이터가 없다면 난이도와 체형 선택으로 넘어간다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현재는 임시 이미지로 구성했으며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이미지 구상은 마른 몸의 창식이가 </a:t>
            </a:r>
            <a:r>
              <a:rPr lang="ko-KR" altLang="en-US" dirty="0" err="1" smtClean="0">
                <a:solidFill>
                  <a:schemeClr val="tx1"/>
                </a:solidFill>
              </a:rPr>
              <a:t>근육맨을</a:t>
            </a:r>
            <a:r>
              <a:rPr lang="ko-KR" altLang="en-US" dirty="0" smtClean="0">
                <a:solidFill>
                  <a:schemeClr val="tx1"/>
                </a:solidFill>
              </a:rPr>
              <a:t> 상상하는 것으로 구상할 것이다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6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83518"/>
            <a:ext cx="9144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+mn-ea"/>
              </a:rPr>
              <a:t>기간</a:t>
            </a:r>
            <a:r>
              <a:rPr lang="en-US" altLang="ko-KR" b="1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+mn-ea"/>
              </a:rPr>
              <a:t>난이도</a:t>
            </a:r>
            <a:r>
              <a:rPr lang="en-US" altLang="ko-KR" b="1" dirty="0" smtClean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+mn-ea"/>
              </a:rPr>
              <a:t>선택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6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8" r="21869"/>
          <a:stretch/>
        </p:blipFill>
        <p:spPr bwMode="auto">
          <a:xfrm>
            <a:off x="1141928" y="959623"/>
            <a:ext cx="2288144" cy="40668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97760" y="960103"/>
            <a:ext cx="4320480" cy="4066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기간</a:t>
            </a:r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난이도</a:t>
            </a:r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+mn-ea"/>
              </a:rPr>
              <a:t>선택</a:t>
            </a:r>
            <a:endParaRPr lang="en-US" altLang="ko-KR" b="1" dirty="0" smtClean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기간 난이도 선택 구간으로 플레이어는 정해진 기간 내에 마른 몸의 창식이를 </a:t>
            </a:r>
            <a:r>
              <a:rPr lang="ko-KR" altLang="en-US" dirty="0" err="1" smtClean="0">
                <a:solidFill>
                  <a:schemeClr val="tx1"/>
                </a:solidFill>
              </a:rPr>
              <a:t>근육남으로</a:t>
            </a:r>
            <a:r>
              <a:rPr lang="ko-KR" altLang="en-US" dirty="0" smtClean="0">
                <a:solidFill>
                  <a:schemeClr val="tx1"/>
                </a:solidFill>
              </a:rPr>
              <a:t> 만들어서 대회에 </a:t>
            </a:r>
            <a:r>
              <a:rPr lang="en-US" altLang="ko-KR" dirty="0" smtClean="0">
                <a:solidFill>
                  <a:schemeClr val="tx1"/>
                </a:solidFill>
              </a:rPr>
              <a:t>‘3</a:t>
            </a:r>
            <a:r>
              <a:rPr lang="ko-KR" altLang="en-US" dirty="0" smtClean="0">
                <a:solidFill>
                  <a:schemeClr val="tx1"/>
                </a:solidFill>
              </a:rPr>
              <a:t>대 </a:t>
            </a:r>
            <a:r>
              <a:rPr lang="en-US" altLang="ko-KR" dirty="0" smtClean="0">
                <a:solidFill>
                  <a:schemeClr val="tx1"/>
                </a:solidFill>
              </a:rPr>
              <a:t>500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머슬맨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대회에 참가시키는 것이 목표이다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난이도 선택 후 프롤로그를 </a:t>
            </a:r>
            <a:r>
              <a:rPr lang="ko-KR" altLang="en-US" dirty="0" err="1" smtClean="0">
                <a:solidFill>
                  <a:schemeClr val="tx1"/>
                </a:solidFill>
              </a:rPr>
              <a:t>스킵</a:t>
            </a:r>
            <a:r>
              <a:rPr lang="ko-KR" altLang="en-US" dirty="0" smtClean="0">
                <a:solidFill>
                  <a:schemeClr val="tx1"/>
                </a:solidFill>
              </a:rPr>
              <a:t> 하거나 볼 수 있으며 이때는 프롤로그 </a:t>
            </a:r>
            <a:r>
              <a:rPr lang="en-US" altLang="ko-KR" dirty="0" smtClean="0">
                <a:solidFill>
                  <a:schemeClr val="tx1"/>
                </a:solidFill>
              </a:rPr>
              <a:t>Scene</a:t>
            </a:r>
            <a:r>
              <a:rPr lang="ko-KR" altLang="en-US" dirty="0" smtClean="0">
                <a:solidFill>
                  <a:schemeClr val="tx1"/>
                </a:solidFill>
              </a:rPr>
              <a:t>으로 넘어간다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41928" y="2875213"/>
            <a:ext cx="720080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9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endParaRPr lang="ko-KR" alt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5960" y="2875213"/>
            <a:ext cx="720080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9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ko-KR" alt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9992" y="2875213"/>
            <a:ext cx="720080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9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endParaRPr lang="ko-KR" alt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1928" y="2480883"/>
            <a:ext cx="2288144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기간 선택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46040" y="4227934"/>
            <a:ext cx="720080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프롤로그</a:t>
            </a:r>
            <a:endParaRPr lang="en-US" altLang="ko-KR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ko-KR" alt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5880" y="4227934"/>
            <a:ext cx="720080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프롤로그</a:t>
            </a:r>
            <a:endParaRPr lang="en-US" altLang="ko-KR" sz="9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</a:t>
            </a:r>
            <a:endParaRPr lang="ko-KR" alt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600" dirty="0" err="1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r>
              <a:rPr lang="en-US" altLang="ko-KR" sz="2500" spc="6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spc="6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  <a:endParaRPr lang="ko-KR" altLang="en-US" sz="2500" spc="6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6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97760" y="960103"/>
            <a:ext cx="4320480" cy="4066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+mn-ea"/>
              </a:rPr>
              <a:t>프롤로그 </a:t>
            </a:r>
            <a:r>
              <a:rPr lang="en-US" altLang="ko-KR" b="1" dirty="0" smtClean="0">
                <a:solidFill>
                  <a:sysClr val="windowText" lastClr="000000"/>
                </a:solidFill>
                <a:latin typeface="+mn-ea"/>
              </a:rPr>
              <a:t>UI</a:t>
            </a:r>
            <a:endParaRPr lang="ko-KR" altLang="en-US" b="1" dirty="0" smtClean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b="1" dirty="0" smtClean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프롤로그는 만화처럼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+mn-ea"/>
              </a:rPr>
              <a:t>컷씬으로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 구성되며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대략적인 내용은 마른 몸으로 고통 받는 창식이가 어느 날 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‘3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대 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500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+mn-ea"/>
              </a:rPr>
              <a:t>머슬맨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’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대회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+mn-ea"/>
              </a:rPr>
              <a:t>전단지를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 보고 운동을 결심하는 것이 주요 골자이다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빠르게 버튼을 누르면 프롤로그를 빠르게 넘길 수 있다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83518"/>
            <a:ext cx="9144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+mn-ea"/>
              </a:rPr>
              <a:t>프롤로그 </a:t>
            </a:r>
            <a:r>
              <a:rPr lang="en-US" altLang="ko-KR" b="1" dirty="0" smtClean="0">
                <a:solidFill>
                  <a:sysClr val="windowText" lastClr="000000"/>
                </a:solidFill>
                <a:latin typeface="+mn-ea"/>
              </a:rPr>
              <a:t>UI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076" name="Picture 4" descr="카툰999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5015"/>
          <a:stretch/>
        </p:blipFill>
        <p:spPr bwMode="auto">
          <a:xfrm>
            <a:off x="1141927" y="959623"/>
            <a:ext cx="2288145" cy="406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141928" y="959623"/>
            <a:ext cx="2288144" cy="406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600" dirty="0" err="1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r>
              <a:rPr lang="en-US" altLang="ko-KR" sz="2500" spc="6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spc="6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  <a:endParaRPr lang="ko-KR" altLang="en-US" sz="2500" spc="6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3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43558"/>
            <a:ext cx="4572000" cy="429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843558"/>
            <a:ext cx="4572000" cy="429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1928" y="959623"/>
            <a:ext cx="2288144" cy="406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7760" y="960103"/>
            <a:ext cx="4320480" cy="4066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트레이너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트레이너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190</Words>
  <Application>Microsoft Office PowerPoint</Application>
  <PresentationFormat>화면 슬라이드 쇼(16:9)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JJY</dc:creator>
  <cp:lastModifiedBy>JJY</cp:lastModifiedBy>
  <cp:revision>13</cp:revision>
  <dcterms:created xsi:type="dcterms:W3CDTF">2019-11-25T05:45:20Z</dcterms:created>
  <dcterms:modified xsi:type="dcterms:W3CDTF">2019-11-25T10:00:38Z</dcterms:modified>
</cp:coreProperties>
</file>