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8" autoAdjust="0"/>
  </p:normalViewPr>
  <p:slideViewPr>
    <p:cSldViewPr>
      <p:cViewPr>
        <p:scale>
          <a:sx n="125" d="100"/>
          <a:sy n="125" d="100"/>
        </p:scale>
        <p:origin x="-1272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9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5ACC-58D8-40E0-BA42-B12AE03D6A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ACB-B6E5-44E9-8561-5F3A1150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2283718"/>
            <a:ext cx="2657216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0" y="3651870"/>
            <a:ext cx="9144000" cy="1491630"/>
          </a:xfrm>
          <a:prstGeom prst="trapezoid">
            <a:avLst>
              <a:gd name="adj" fmla="val 271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9762" y="123960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1202" y="1743658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95706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7146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16424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80136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11576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00854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32294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88232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19672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08950" y="21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0390" y="506196"/>
            <a:ext cx="241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803818" y="699542"/>
            <a:ext cx="1496374" cy="5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300192" y="434938"/>
            <a:ext cx="108012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대기자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4328" y="2140"/>
            <a:ext cx="1619672" cy="529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84168" y="2283718"/>
            <a:ext cx="2657216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3331161"/>
            <a:ext cx="216024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모니터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 flipH="1">
            <a:off x="1583058" y="3052237"/>
            <a:ext cx="216024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모니터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21342" y="4506281"/>
            <a:ext cx="2304256" cy="464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47734" y="3788656"/>
            <a:ext cx="1220918" cy="83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58477" y="3674863"/>
            <a:ext cx="1220918" cy="83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09867" y="3980774"/>
            <a:ext cx="696652" cy="4127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신분증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158478" y="3674863"/>
            <a:ext cx="1221404" cy="232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서류 뭉치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72716" y="2703190"/>
            <a:ext cx="108012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벽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200200" y="2703190"/>
            <a:ext cx="108012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3716170"/>
            <a:ext cx="108012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책상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3731063"/>
            <a:ext cx="1346448" cy="12731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41" name="직사각형 40"/>
          <p:cNvSpPr/>
          <p:nvPr/>
        </p:nvSpPr>
        <p:spPr>
          <a:xfrm>
            <a:off x="7380312" y="3731063"/>
            <a:ext cx="881844" cy="19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Fantasy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6804248" y="3038909"/>
            <a:ext cx="1922512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티켓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나오는 구멍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6872716" y="4531102"/>
            <a:ext cx="507596" cy="20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380312" y="3999847"/>
            <a:ext cx="881844" cy="19105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SF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7380312" y="4272110"/>
            <a:ext cx="881844" cy="1910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Urban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7380312" y="4531102"/>
            <a:ext cx="881844" cy="1910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School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7380312" y="4813159"/>
            <a:ext cx="881844" cy="1910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Oriental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8334164" y="4023479"/>
            <a:ext cx="266328" cy="7400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44996" y="4627406"/>
            <a:ext cx="108012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티켓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발권기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화살표 연결선 52"/>
          <p:cNvCxnSpPr>
            <a:stCxn id="44" idx="2"/>
            <a:endCxn id="51" idx="0"/>
          </p:cNvCxnSpPr>
          <p:nvPr/>
        </p:nvCxnSpPr>
        <p:spPr>
          <a:xfrm>
            <a:off x="7765504" y="3568117"/>
            <a:ext cx="701824" cy="455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580402" y="4240892"/>
            <a:ext cx="216024" cy="408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불가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5796426" y="4277298"/>
            <a:ext cx="297140" cy="2971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8000000">
            <a:off x="6297044" y="4154496"/>
            <a:ext cx="216024" cy="408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승인</a:t>
            </a:r>
            <a:endParaRPr lang="ko-KR" altLang="en-US" sz="1400" dirty="0"/>
          </a:p>
        </p:txBody>
      </p:sp>
      <p:sp>
        <p:nvSpPr>
          <p:cNvPr id="55" name="타원 54"/>
          <p:cNvSpPr/>
          <p:nvPr/>
        </p:nvSpPr>
        <p:spPr>
          <a:xfrm rot="18000000">
            <a:off x="6356330" y="3984024"/>
            <a:ext cx="297140" cy="2971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행 창구 일러스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622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예시 이미지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은행 창구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 descr="은행 창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1" y="1419621"/>
            <a:ext cx="4483229" cy="251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티켓 발권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티켓 발권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62" y="667112"/>
            <a:ext cx="3809638" cy="38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티켓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발권기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631824"/>
            <a:ext cx="9144000" cy="5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가지 버튼이 있고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이를 누르면 각 세계 행 티켓이 발권된다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화면 슬라이드 쇼(16:9)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JJY</dc:creator>
  <cp:lastModifiedBy>JJY</cp:lastModifiedBy>
  <cp:revision>4</cp:revision>
  <dcterms:created xsi:type="dcterms:W3CDTF">2019-12-19T12:43:51Z</dcterms:created>
  <dcterms:modified xsi:type="dcterms:W3CDTF">2019-12-19T13:58:09Z</dcterms:modified>
</cp:coreProperties>
</file>