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3348" y="-13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1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7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2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1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F944-1BE4-41B8-A0BC-C4D90034917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2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-10\Documents\GitHub\Unity\3DRPG\Assets\Resources\UI\UISprite\UnityChan_Imag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0" y="-3339752"/>
            <a:ext cx="6096000" cy="1082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27584" y="-3421954"/>
            <a:ext cx="3528392" cy="6262896"/>
            <a:chOff x="827584" y="-3421954"/>
            <a:chExt cx="6096000" cy="10820400"/>
          </a:xfrm>
        </p:grpSpPr>
        <p:sp>
          <p:nvSpPr>
            <p:cNvPr id="4" name="직사각형 3"/>
            <p:cNvSpPr/>
            <p:nvPr/>
          </p:nvSpPr>
          <p:spPr>
            <a:xfrm>
              <a:off x="827584" y="-3421954"/>
              <a:ext cx="6096000" cy="108204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덧셈 기호 4"/>
            <p:cNvSpPr/>
            <p:nvPr/>
          </p:nvSpPr>
          <p:spPr>
            <a:xfrm>
              <a:off x="2471428" y="584090"/>
              <a:ext cx="2808312" cy="2808312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E-10\Downloads\UnityChanHea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7734" r="24968" b="46090"/>
          <a:stretch/>
        </p:blipFill>
        <p:spPr bwMode="auto">
          <a:xfrm>
            <a:off x="9144000" y="-381000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실행 단추: 도움말 6">
            <a:hlinkClick r:id="" action="ppaction://noaction" highlightClick="1"/>
          </p:cNvPr>
          <p:cNvSpPr/>
          <p:nvPr/>
        </p:nvSpPr>
        <p:spPr>
          <a:xfrm>
            <a:off x="8981231" y="2996952"/>
            <a:ext cx="2797671" cy="2797671"/>
          </a:xfrm>
          <a:prstGeom prst="actionButtonHel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2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E-10</dc:creator>
  <cp:lastModifiedBy>E-10</cp:lastModifiedBy>
  <cp:revision>3</cp:revision>
  <dcterms:created xsi:type="dcterms:W3CDTF">2019-08-12T06:52:29Z</dcterms:created>
  <dcterms:modified xsi:type="dcterms:W3CDTF">2019-08-12T08:22:37Z</dcterms:modified>
</cp:coreProperties>
</file>