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50510" y="-4191991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214044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478839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hantom knowled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5708" y="-3339753"/>
            <a:ext cx="6209708" cy="110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-8533456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-4140968" y="-53144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539552" y="-4203848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원형 12"/>
          <p:cNvSpPr/>
          <p:nvPr/>
        </p:nvSpPr>
        <p:spPr>
          <a:xfrm>
            <a:off x="2339752" y="2536016"/>
            <a:ext cx="2684784" cy="2684784"/>
          </a:xfrm>
          <a:prstGeom prst="pie">
            <a:avLst>
              <a:gd name="adj1" fmla="val 5421350"/>
              <a:gd name="adj2" fmla="val 1289007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 13"/>
          <p:cNvSpPr/>
          <p:nvPr/>
        </p:nvSpPr>
        <p:spPr>
          <a:xfrm>
            <a:off x="6472904" y="2572408"/>
            <a:ext cx="2684784" cy="2684784"/>
          </a:xfrm>
          <a:prstGeom prst="pie">
            <a:avLst>
              <a:gd name="adj1" fmla="val 19507311"/>
              <a:gd name="adj2" fmla="val 54041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 8"/>
          <p:cNvSpPr/>
          <p:nvPr/>
        </p:nvSpPr>
        <p:spPr>
          <a:xfrm>
            <a:off x="4219464" y="2572408"/>
            <a:ext cx="2684784" cy="2684784"/>
          </a:xfrm>
          <a:prstGeom prst="pie">
            <a:avLst>
              <a:gd name="adj1" fmla="val 12882311"/>
              <a:gd name="adj2" fmla="val 19508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55976" y="2708920"/>
            <a:ext cx="2411760" cy="2411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86840" y="476672"/>
            <a:ext cx="2411760" cy="24117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74736" y="-213320"/>
            <a:ext cx="2411760" cy="24117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3D07</cp:lastModifiedBy>
  <cp:revision>12</cp:revision>
  <dcterms:created xsi:type="dcterms:W3CDTF">2019-08-12T06:52:29Z</dcterms:created>
  <dcterms:modified xsi:type="dcterms:W3CDTF">2019-09-02T04:52:22Z</dcterms:modified>
</cp:coreProperties>
</file>