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8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EC6C2-A753-4463-8EA5-E1F37EF8A2D7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A6E3D-2724-4BAA-836E-9D6F01189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0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A6E3D-2724-4BAA-836E-9D6F01189C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4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944-1BE4-41B8-A0BC-C4D90034917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-10\Documents\GitHub\Unity\3DRPG\Assets\Resources\UI\UISprite\UnityChan_Ima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0" y="-3339752"/>
            <a:ext cx="6096000" cy="108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50510" y="-4191991"/>
            <a:ext cx="3528392" cy="6262896"/>
            <a:chOff x="827584" y="-3421954"/>
            <a:chExt cx="6096000" cy="10820400"/>
          </a:xfrm>
        </p:grpSpPr>
        <p:sp>
          <p:nvSpPr>
            <p:cNvPr id="4" name="직사각형 3"/>
            <p:cNvSpPr/>
            <p:nvPr/>
          </p:nvSpPr>
          <p:spPr>
            <a:xfrm>
              <a:off x="827584" y="-3421954"/>
              <a:ext cx="6096000" cy="10820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471428" y="584090"/>
              <a:ext cx="2808312" cy="280831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214044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81231" y="2996952"/>
            <a:ext cx="2797671" cy="2797671"/>
          </a:xfrm>
          <a:prstGeom prst="actionButtonHel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TA-18\Documents\GitHub\Unity\char_kohakub_a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46667" b="71833"/>
          <a:stretch/>
        </p:blipFill>
        <p:spPr bwMode="auto">
          <a:xfrm>
            <a:off x="478839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hantom knowledg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5708" y="-3339753"/>
            <a:ext cx="6209708" cy="110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r="29719"/>
          <a:stretch/>
        </p:blipFill>
        <p:spPr bwMode="auto">
          <a:xfrm>
            <a:off x="3707904" y="-24340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122" y="116632"/>
            <a:ext cx="185446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8149" r="35521" b="58518"/>
          <a:stretch/>
        </p:blipFill>
        <p:spPr bwMode="auto">
          <a:xfrm>
            <a:off x="5724128" y="-171400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5" r="20064"/>
          <a:stretch/>
        </p:blipFill>
        <p:spPr bwMode="auto">
          <a:xfrm>
            <a:off x="2780674" y="254664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t="10507" r="21251" b="56160"/>
          <a:stretch/>
        </p:blipFill>
        <p:spPr bwMode="auto">
          <a:xfrm>
            <a:off x="7280471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r="28144"/>
          <a:stretch/>
        </p:blipFill>
        <p:spPr bwMode="auto">
          <a:xfrm>
            <a:off x="-8533456" y="116632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5242" r="32276" b="61424"/>
          <a:stretch/>
        </p:blipFill>
        <p:spPr bwMode="auto">
          <a:xfrm>
            <a:off x="8604448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80473" y="2697088"/>
            <a:ext cx="1323975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-4140968" y="-53144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A-18\Documents\GitHub\Unity\char_kohakub_a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46667" b="71833"/>
          <a:stretch/>
        </p:blipFill>
        <p:spPr bwMode="auto">
          <a:xfrm>
            <a:off x="539552" y="-4203848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원형 12"/>
          <p:cNvSpPr/>
          <p:nvPr/>
        </p:nvSpPr>
        <p:spPr>
          <a:xfrm>
            <a:off x="810144" y="384176"/>
            <a:ext cx="2684784" cy="2684784"/>
          </a:xfrm>
          <a:prstGeom prst="pie">
            <a:avLst>
              <a:gd name="adj1" fmla="val 5421350"/>
              <a:gd name="adj2" fmla="val 1289007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 13"/>
          <p:cNvSpPr/>
          <p:nvPr/>
        </p:nvSpPr>
        <p:spPr>
          <a:xfrm>
            <a:off x="809328" y="384992"/>
            <a:ext cx="2684784" cy="2684784"/>
          </a:xfrm>
          <a:prstGeom prst="pie">
            <a:avLst>
              <a:gd name="adj1" fmla="val 19507311"/>
              <a:gd name="adj2" fmla="val 54041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 8"/>
          <p:cNvSpPr/>
          <p:nvPr/>
        </p:nvSpPr>
        <p:spPr>
          <a:xfrm>
            <a:off x="809328" y="384176"/>
            <a:ext cx="2684784" cy="2684784"/>
          </a:xfrm>
          <a:prstGeom prst="pie">
            <a:avLst>
              <a:gd name="adj1" fmla="val 12882311"/>
              <a:gd name="adj2" fmla="val 19508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46656" y="520688"/>
            <a:ext cx="2411760" cy="2411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40152" y="2708920"/>
            <a:ext cx="2411760" cy="24117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09328" y="384176"/>
            <a:ext cx="2685600" cy="2685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46656" y="521504"/>
            <a:ext cx="2411760" cy="241176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3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</Words>
  <Application>Microsoft Office PowerPoint</Application>
  <PresentationFormat>화면 슬라이드 쇼(4:3)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E-10</dc:creator>
  <cp:lastModifiedBy>user</cp:lastModifiedBy>
  <cp:revision>15</cp:revision>
  <dcterms:created xsi:type="dcterms:W3CDTF">2019-08-12T06:52:29Z</dcterms:created>
  <dcterms:modified xsi:type="dcterms:W3CDTF">2019-09-02T12:05:29Z</dcterms:modified>
</cp:coreProperties>
</file>