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4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1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5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7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2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1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F944-1BE4-41B8-A0BC-C4D90034917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2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-10\Documents\GitHub\Unity\3DRPG\Assets\Resources\UI\UISprite\UnityChan_Imag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0" y="-3339752"/>
            <a:ext cx="6096000" cy="1082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827584" y="-3421954"/>
            <a:ext cx="3528392" cy="6262896"/>
            <a:chOff x="827584" y="-3421954"/>
            <a:chExt cx="6096000" cy="10820400"/>
          </a:xfrm>
        </p:grpSpPr>
        <p:sp>
          <p:nvSpPr>
            <p:cNvPr id="4" name="직사각형 3"/>
            <p:cNvSpPr/>
            <p:nvPr/>
          </p:nvSpPr>
          <p:spPr>
            <a:xfrm>
              <a:off x="827584" y="-3421954"/>
              <a:ext cx="6096000" cy="108204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덧셈 기호 4"/>
            <p:cNvSpPr/>
            <p:nvPr/>
          </p:nvSpPr>
          <p:spPr>
            <a:xfrm>
              <a:off x="2471428" y="584090"/>
              <a:ext cx="2808312" cy="2808312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E-10\Downloads\UnityChanHea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7734" r="24968" b="46090"/>
          <a:stretch/>
        </p:blipFill>
        <p:spPr bwMode="auto">
          <a:xfrm>
            <a:off x="9144000" y="-381000"/>
            <a:ext cx="264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실행 단추: 도움말 6">
            <a:hlinkClick r:id="" action="ppaction://noaction" highlightClick="1"/>
          </p:cNvPr>
          <p:cNvSpPr/>
          <p:nvPr/>
        </p:nvSpPr>
        <p:spPr>
          <a:xfrm>
            <a:off x="8981231" y="2996952"/>
            <a:ext cx="2797671" cy="2797671"/>
          </a:xfrm>
          <a:prstGeom prst="actionButtonHel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2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Github\Unity\3DRPG\Assets\Resources\Equipment\ITEM_STIGMA_BOTTOM\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0" r="29719"/>
          <a:stretch/>
        </p:blipFill>
        <p:spPr bwMode="auto">
          <a:xfrm>
            <a:off x="3707904" y="-243408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8122" y="116632"/>
            <a:ext cx="185446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F:\Github\Unity\3DRPG\Assets\Resources\Equipment\ITEM_STIGMA_BOTTOM\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1" t="8149" r="35521" b="58518"/>
          <a:stretch/>
        </p:blipFill>
        <p:spPr bwMode="auto">
          <a:xfrm>
            <a:off x="5724128" y="-171400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Github\Unity\3DRPG\Assets\Resources\Equipment\ITEM_STIGMA_CENTER\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5" r="20064"/>
          <a:stretch/>
        </p:blipFill>
        <p:spPr bwMode="auto">
          <a:xfrm>
            <a:off x="2780674" y="2546648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Github\Unity\3DRPG\Assets\Resources\Equipment\ITEM_STIGMA_CENTER\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1" t="10507" r="21251" b="56160"/>
          <a:stretch/>
        </p:blipFill>
        <p:spPr bwMode="auto">
          <a:xfrm>
            <a:off x="7280471" y="-136351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Github\Unity\3DRPG\Assets\Resources\Equipment\ITEM_STIGMA_TOP\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4" r="28144"/>
          <a:stretch/>
        </p:blipFill>
        <p:spPr bwMode="auto">
          <a:xfrm>
            <a:off x="98122" y="116632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F:\Github\Unity\3DRPG\Assets\Resources\Equipment\ITEM_STIGMA_TOP\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5" t="5242" r="32276" b="61424"/>
          <a:stretch/>
        </p:blipFill>
        <p:spPr bwMode="auto">
          <a:xfrm>
            <a:off x="8604448" y="-136351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280473" y="2697088"/>
            <a:ext cx="1323975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6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E-10</dc:creator>
  <cp:lastModifiedBy>user</cp:lastModifiedBy>
  <cp:revision>5</cp:revision>
  <dcterms:created xsi:type="dcterms:W3CDTF">2019-08-12T06:52:29Z</dcterms:created>
  <dcterms:modified xsi:type="dcterms:W3CDTF">2019-08-23T11:19:33Z</dcterms:modified>
</cp:coreProperties>
</file>