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98" y="-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2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54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44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6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9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2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2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594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61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57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3F14-C395-4A16-83A4-9A78D936DE74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A9FFF-AFD8-49A3-82D3-FAE9A3FB3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59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사내 게시판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758562"/>
            <a:ext cx="6400800" cy="286565"/>
          </a:xfrm>
        </p:spPr>
        <p:txBody>
          <a:bodyPr>
            <a:normAutofit fontScale="47500" lnSpcReduction="20000"/>
          </a:bodyPr>
          <a:lstStyle/>
          <a:p>
            <a:r>
              <a:rPr lang="ko-KR" altLang="en-US" dirty="0" smtClean="0"/>
              <a:t>개인 프로젝트 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96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88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프로젝트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팀원 소개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개발환경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프로젝트 제공기능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시스템 프로세스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smtClean="0"/>
              <a:t>ERD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화면 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4754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소개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수업 후 배운 내용을 실무차원 적용</a:t>
            </a:r>
            <a:endParaRPr lang="en-US" altLang="ko-KR" dirty="0" smtClean="0"/>
          </a:p>
          <a:p>
            <a:r>
              <a:rPr lang="ko-KR" altLang="en-US" dirty="0" smtClean="0"/>
              <a:t>중요 기술 활용</a:t>
            </a:r>
            <a:endParaRPr lang="en-US" altLang="ko-KR" dirty="0" smtClean="0"/>
          </a:p>
          <a:p>
            <a:r>
              <a:rPr lang="ko-KR" altLang="en-US" dirty="0" smtClean="0"/>
              <a:t>현 프로젝트 기반 팀 프로젝트 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2468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2</a:t>
            </a:r>
            <a:r>
              <a:rPr lang="en-US" altLang="ko-KR" smtClean="0"/>
              <a:t>. </a:t>
            </a:r>
            <a:r>
              <a:rPr lang="ko-KR" altLang="en-US" dirty="0" smtClean="0"/>
              <a:t>팀원 소개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031400"/>
              </p:ext>
            </p:extLst>
          </p:nvPr>
        </p:nvGraphicFramePr>
        <p:xfrm>
          <a:off x="457200" y="1600200"/>
          <a:ext cx="82296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520"/>
                <a:gridCol w="663508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팀원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담당 기능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안도건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로그인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로그아웃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아이디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찾기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비밀번호 찾기</a:t>
                      </a:r>
                      <a:r>
                        <a:rPr lang="en-US" altLang="ko-KR" dirty="0" smtClean="0"/>
                        <a:t>)</a:t>
                      </a:r>
                    </a:p>
                    <a:p>
                      <a:pPr algn="l" latinLnBrk="1"/>
                      <a:r>
                        <a:rPr lang="ko-KR" altLang="en-US" dirty="0" smtClean="0"/>
                        <a:t>사원</a:t>
                      </a:r>
                      <a:r>
                        <a:rPr lang="ko-KR" altLang="en-US" baseline="0" dirty="0" smtClean="0"/>
                        <a:t> 관리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입력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조회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부서 관리</a:t>
                      </a:r>
                      <a:r>
                        <a:rPr lang="en-US" altLang="ko-KR" baseline="0" dirty="0" smtClean="0"/>
                        <a:t>(</a:t>
                      </a:r>
                      <a:r>
                        <a:rPr lang="ko-KR" altLang="en-US" baseline="0" dirty="0" smtClean="0"/>
                        <a:t>입력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조회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)</a:t>
                      </a:r>
                      <a:endParaRPr lang="en-US" altLang="ko-KR" dirty="0" smtClean="0"/>
                    </a:p>
                    <a:p>
                      <a:pPr algn="l" latinLnBrk="1"/>
                      <a:r>
                        <a:rPr lang="ko-KR" altLang="en-US" dirty="0" smtClean="0"/>
                        <a:t>게시판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입력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조회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수정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삭제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err="1" smtClean="0"/>
                        <a:t>댓글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388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pic>
        <p:nvPicPr>
          <p:cNvPr id="5" name="그림 4" descr="토마토2.png"/>
          <p:cNvPicPr>
            <a:picLocks noChangeAspect="1"/>
          </p:cNvPicPr>
          <p:nvPr/>
        </p:nvPicPr>
        <p:blipFill>
          <a:blip r:embed="rId2" cstate="email">
            <a:lum contrast="-20000"/>
          </a:blip>
          <a:stretch>
            <a:fillRect/>
          </a:stretch>
        </p:blipFill>
        <p:spPr>
          <a:xfrm>
            <a:off x="7715208" y="5524498"/>
            <a:ext cx="990600" cy="1047750"/>
          </a:xfrm>
          <a:prstGeom prst="rect">
            <a:avLst/>
          </a:prstGeom>
        </p:spPr>
      </p:pic>
      <p:pic>
        <p:nvPicPr>
          <p:cNvPr id="6" name="Picture 13" descr="C:\Users\Administrator\Desktop\새 폴더\개발환경\jav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152" y="2643206"/>
            <a:ext cx="3685426" cy="2071678"/>
          </a:xfrm>
          <a:prstGeom prst="rect">
            <a:avLst/>
          </a:prstGeom>
          <a:noFill/>
        </p:spPr>
      </p:pic>
      <p:pic>
        <p:nvPicPr>
          <p:cNvPr id="7" name="Picture 14" descr="C:\Users\Administrator\Desktop\새 폴더\개발환경\캡처.JPG"/>
          <p:cNvPicPr>
            <a:picLocks noChangeAspect="1" noChangeArrowheads="1"/>
          </p:cNvPicPr>
          <p:nvPr/>
        </p:nvPicPr>
        <p:blipFill>
          <a:blip r:embed="rId4" cstate="print"/>
          <a:srcRect b="45161"/>
          <a:stretch>
            <a:fillRect/>
          </a:stretch>
        </p:blipFill>
        <p:spPr bwMode="auto">
          <a:xfrm>
            <a:off x="142876" y="1500174"/>
            <a:ext cx="4071934" cy="1500198"/>
          </a:xfrm>
          <a:prstGeom prst="rect">
            <a:avLst/>
          </a:prstGeom>
          <a:noFill/>
        </p:spPr>
      </p:pic>
      <p:pic>
        <p:nvPicPr>
          <p:cNvPr id="8" name="Picture 7" descr="C:\Users\Administrator\Desktop\새 폴더\개발환경\jquer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1571612"/>
            <a:ext cx="4214810" cy="1214446"/>
          </a:xfrm>
          <a:prstGeom prst="rect">
            <a:avLst/>
          </a:prstGeom>
          <a:noFill/>
        </p:spPr>
      </p:pic>
      <p:pic>
        <p:nvPicPr>
          <p:cNvPr id="9" name="Picture 3" descr="C:\Users\Administrator\Desktop\새 폴더\개발환경\Ajax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71770" y="4829234"/>
            <a:ext cx="3448015" cy="1743014"/>
          </a:xfrm>
          <a:prstGeom prst="rect">
            <a:avLst/>
          </a:prstGeom>
          <a:noFill/>
        </p:spPr>
      </p:pic>
      <p:pic>
        <p:nvPicPr>
          <p:cNvPr id="10" name="Picture 6" descr="C:\Users\Administrator\Desktop\새 폴더\개발환경\javaScrip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72330" y="2786058"/>
            <a:ext cx="1500166" cy="1993582"/>
          </a:xfrm>
          <a:prstGeom prst="rect">
            <a:avLst/>
          </a:prstGeom>
          <a:noFill/>
        </p:spPr>
      </p:pic>
      <p:pic>
        <p:nvPicPr>
          <p:cNvPr id="11" name="Picture 10" descr="C:\Users\Administrator\Desktop\새 폴더\개발환경\Tomcat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374" y="4786322"/>
            <a:ext cx="3214678" cy="1785926"/>
          </a:xfrm>
          <a:prstGeom prst="rect">
            <a:avLst/>
          </a:prstGeom>
          <a:noFill/>
        </p:spPr>
      </p:pic>
      <p:pic>
        <p:nvPicPr>
          <p:cNvPr id="12" name="Picture 4" descr="C:\Users\Administrator\Desktop\새 폴더\개발환경\CS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29356" y="4929198"/>
            <a:ext cx="1376353" cy="1643050"/>
          </a:xfrm>
          <a:prstGeom prst="rect">
            <a:avLst/>
          </a:prstGeom>
          <a:noFill/>
        </p:spPr>
      </p:pic>
      <p:pic>
        <p:nvPicPr>
          <p:cNvPr id="13" name="Picture 5" descr="C:\Users\Administrator\Desktop\새 폴더\개발환경\Html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6678" y="4929174"/>
            <a:ext cx="1214414" cy="1643074"/>
          </a:xfrm>
          <a:prstGeom prst="rect">
            <a:avLst/>
          </a:prstGeom>
          <a:noFill/>
        </p:spPr>
      </p:pic>
      <p:pic>
        <p:nvPicPr>
          <p:cNvPr id="14" name="Picture 15" descr="C:\Users\Administrator\Desktop\새 폴더\개발환경\2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14316" y="3286124"/>
            <a:ext cx="2581275" cy="1085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2346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856" y="27463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프로젝트 제공기능</a:t>
            </a:r>
            <a:endParaRPr lang="ko-KR" altLang="en-US" dirty="0"/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266899"/>
              </p:ext>
            </p:extLst>
          </p:nvPr>
        </p:nvGraphicFramePr>
        <p:xfrm>
          <a:off x="457200" y="1600200"/>
          <a:ext cx="821925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557"/>
                <a:gridCol w="2022447"/>
                <a:gridCol w="4603252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대분류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상세</a:t>
                      </a:r>
                      <a:endParaRPr lang="ko-KR" altLang="en-US" dirty="0"/>
                    </a:p>
                  </a:txBody>
                  <a:tcPr/>
                </a:tc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ID, PW </a:t>
                      </a:r>
                      <a:r>
                        <a:rPr lang="ko-KR" altLang="en-US" sz="1200" dirty="0" smtClean="0"/>
                        <a:t>동일시 로그인</a:t>
                      </a:r>
                      <a:endParaRPr lang="en-US" altLang="ko-KR" sz="1200" dirty="0" smtClean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로그아웃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해당 게시판 조회 불가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아이디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전화번호</a:t>
                      </a:r>
                      <a:r>
                        <a:rPr lang="en-US" altLang="ko-KR" sz="1200" dirty="0" smtClean="0"/>
                        <a:t>, E-Mail</a:t>
                      </a:r>
                      <a:r>
                        <a:rPr lang="ko-KR" altLang="en-US" sz="1200" baseline="0" dirty="0" smtClean="0"/>
                        <a:t> 동일시 제공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비밀번호 찾기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ID, E-Mail </a:t>
                      </a:r>
                      <a:r>
                        <a:rPr lang="ko-KR" altLang="en-US" sz="1200" dirty="0" smtClean="0"/>
                        <a:t>동일시 </a:t>
                      </a:r>
                      <a:r>
                        <a:rPr lang="en-US" altLang="ko-KR" sz="1200" dirty="0" smtClean="0"/>
                        <a:t>E-Mail</a:t>
                      </a:r>
                      <a:r>
                        <a:rPr lang="ko-KR" altLang="en-US" sz="1200" dirty="0" smtClean="0"/>
                        <a:t>로 신규랜덤</a:t>
                      </a:r>
                      <a:r>
                        <a:rPr lang="en-US" altLang="ko-KR" sz="1200" dirty="0" smtClean="0"/>
                        <a:t>PW </a:t>
                      </a:r>
                      <a:r>
                        <a:rPr lang="ko-KR" altLang="en-US" sz="1200" dirty="0" smtClean="0"/>
                        <a:t>제공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사원 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ID, PW,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전화번호</a:t>
                      </a:r>
                      <a:r>
                        <a:rPr lang="en-US" altLang="ko-KR" sz="1200" baseline="0" dirty="0" smtClean="0"/>
                        <a:t>, E-Mail, </a:t>
                      </a:r>
                      <a:r>
                        <a:rPr lang="ko-KR" altLang="en-US" sz="1200" baseline="0" dirty="0" smtClean="0"/>
                        <a:t>개인사진 입력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개인 조회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목록 조회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PW,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이름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전화번호</a:t>
                      </a:r>
                      <a:r>
                        <a:rPr lang="en-US" altLang="ko-KR" sz="1200" baseline="0" dirty="0" smtClean="0"/>
                        <a:t>, E-Mail, </a:t>
                      </a:r>
                      <a:r>
                        <a:rPr lang="ko-KR" altLang="en-US" sz="1200" baseline="0" dirty="0" smtClean="0"/>
                        <a:t>개인사진 수정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삭제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</a:t>
                      </a:r>
                      <a:r>
                        <a:rPr lang="ko-KR" altLang="en-US" sz="1200" dirty="0" smtClean="0"/>
                        <a:t>처리 삭제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 관리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부서코드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부서명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부서장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부서 대표</a:t>
                      </a:r>
                      <a:r>
                        <a:rPr lang="ko-KR" altLang="en-US" sz="1200" baseline="0" dirty="0" smtClean="0"/>
                        <a:t> 전화 입력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개인 조회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목록 조회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부서명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부서장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부서 대표</a:t>
                      </a:r>
                      <a:r>
                        <a:rPr lang="ko-KR" altLang="en-US" sz="1200" baseline="0" dirty="0" smtClean="0"/>
                        <a:t> 전화 수정</a:t>
                      </a:r>
                      <a:endParaRPr lang="ko-KR" altLang="en-US" sz="1200" dirty="0" smtClean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삭제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Status </a:t>
                      </a:r>
                      <a:r>
                        <a:rPr lang="ko-KR" altLang="en-US" sz="1200" dirty="0" smtClean="0"/>
                        <a:t>처리 삭제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게시판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입력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번호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Seq</a:t>
                      </a:r>
                      <a:r>
                        <a:rPr lang="en-US" altLang="ko-KR" sz="1200" dirty="0" smtClean="0"/>
                        <a:t>), </a:t>
                      </a:r>
                      <a:r>
                        <a:rPr lang="ko-KR" altLang="en-US" sz="1200" dirty="0" smtClean="0"/>
                        <a:t>작성자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날짜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댓글</a:t>
                      </a:r>
                      <a:r>
                        <a:rPr lang="en-US" altLang="ko-KR" sz="1200" dirty="0" smtClean="0"/>
                        <a:t>(Ref, </a:t>
                      </a:r>
                      <a:r>
                        <a:rPr lang="en-US" altLang="ko-KR" sz="1200" dirty="0" err="1" smtClean="0"/>
                        <a:t>ReStep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ReLevel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조회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댓글</a:t>
                      </a:r>
                      <a:r>
                        <a:rPr lang="en-US" altLang="ko-KR" sz="1200" dirty="0" smtClean="0"/>
                        <a:t>(Ref, </a:t>
                      </a:r>
                      <a:r>
                        <a:rPr lang="en-US" altLang="ko-KR" sz="1200" dirty="0" err="1" smtClean="0"/>
                        <a:t>ReStep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ReLevel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고려 조회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dirty="0" smtClean="0"/>
                        <a:t>조회수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수정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작성자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제목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/>
                </a:tc>
              </a:tr>
              <a:tr h="1371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삭제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상위 </a:t>
                      </a:r>
                      <a:r>
                        <a:rPr lang="ko-KR" altLang="en-US" sz="1200" dirty="0" err="1" smtClean="0"/>
                        <a:t>게시글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삭제시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댓글도</a:t>
                      </a:r>
                      <a:r>
                        <a:rPr lang="ko-KR" altLang="en-US" sz="1200" dirty="0" smtClean="0"/>
                        <a:t> 삭제</a:t>
                      </a:r>
                      <a:endParaRPr lang="ko-KR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6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시스템 프로세스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926813" y="4221088"/>
            <a:ext cx="1785950" cy="2000264"/>
          </a:xfrm>
          <a:prstGeom prst="roundRect">
            <a:avLst>
              <a:gd name="adj" fmla="val 10831"/>
            </a:avLst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관리자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직원등록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부서등록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923365" y="1556792"/>
            <a:ext cx="1785950" cy="2000264"/>
          </a:xfrm>
          <a:prstGeom prst="roundRect">
            <a:avLst>
              <a:gd name="adj" fmla="val 10831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사</a:t>
            </a:r>
            <a:r>
              <a:rPr lang="ko-KR" altLang="en-US" b="1" dirty="0" smtClean="0">
                <a:solidFill>
                  <a:schemeClr val="tx1"/>
                </a:solidFill>
              </a:rPr>
              <a:t>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smtClean="0">
                <a:solidFill>
                  <a:schemeClr val="tx1"/>
                </a:solidFill>
              </a:rPr>
              <a:t>로그아웃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아이디 찾기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pic>
        <p:nvPicPr>
          <p:cNvPr id="8" name="Picture 2" descr="C:\Users\Administrator\Downloads\bo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215670"/>
            <a:ext cx="714380" cy="714380"/>
          </a:xfrm>
          <a:prstGeom prst="rect">
            <a:avLst/>
          </a:prstGeom>
          <a:noFill/>
        </p:spPr>
      </p:pic>
      <p:cxnSp>
        <p:nvCxnSpPr>
          <p:cNvPr id="10" name="꺾인 연결선 9"/>
          <p:cNvCxnSpPr>
            <a:stCxn id="8" idx="3"/>
            <a:endCxn id="5" idx="1"/>
          </p:cNvCxnSpPr>
          <p:nvPr/>
        </p:nvCxnSpPr>
        <p:spPr>
          <a:xfrm>
            <a:off x="1071538" y="3572860"/>
            <a:ext cx="855275" cy="1648360"/>
          </a:xfrm>
          <a:prstGeom prst="bentConnector3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8" idx="3"/>
            <a:endCxn id="7" idx="1"/>
          </p:cNvCxnSpPr>
          <p:nvPr/>
        </p:nvCxnSpPr>
        <p:spPr>
          <a:xfrm flipV="1">
            <a:off x="1071538" y="2556924"/>
            <a:ext cx="851827" cy="1015936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4874282" y="1556792"/>
            <a:ext cx="1785950" cy="2000264"/>
          </a:xfrm>
          <a:prstGeom prst="roundRect">
            <a:avLst>
              <a:gd name="adj" fmla="val 10831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검색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smtClean="0">
                <a:solidFill>
                  <a:schemeClr val="tx1"/>
                </a:solidFill>
              </a:rPr>
              <a:t>키워드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874282" y="3895226"/>
            <a:ext cx="1785950" cy="2000264"/>
          </a:xfrm>
          <a:prstGeom prst="roundRect">
            <a:avLst>
              <a:gd name="adj" fmla="val 10831"/>
            </a:avLst>
          </a:prstGeom>
          <a:solidFill>
            <a:schemeClr val="bg1">
              <a:lumMod val="9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게시판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작성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수정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20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200" dirty="0" smtClean="0">
                <a:solidFill>
                  <a:schemeClr val="tx1"/>
                </a:solidFill>
              </a:rPr>
              <a:t> 삭제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cxnSp>
        <p:nvCxnSpPr>
          <p:cNvPr id="19" name="꺾인 연결선 18"/>
          <p:cNvCxnSpPr>
            <a:stCxn id="7" idx="3"/>
            <a:endCxn id="17" idx="1"/>
          </p:cNvCxnSpPr>
          <p:nvPr/>
        </p:nvCxnSpPr>
        <p:spPr>
          <a:xfrm>
            <a:off x="3709315" y="2556924"/>
            <a:ext cx="1164967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7" idx="3"/>
            <a:endCxn id="18" idx="1"/>
          </p:cNvCxnSpPr>
          <p:nvPr/>
        </p:nvCxnSpPr>
        <p:spPr>
          <a:xfrm>
            <a:off x="3709315" y="2556924"/>
            <a:ext cx="1164967" cy="233843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15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ERD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600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화면 설명</a:t>
            </a:r>
            <a:endParaRPr lang="ko-KR" altLang="en-US" dirty="0"/>
          </a:p>
        </p:txBody>
      </p:sp>
      <p:grpSp>
        <p:nvGrpSpPr>
          <p:cNvPr id="97" name="그룹 96"/>
          <p:cNvGrpSpPr/>
          <p:nvPr/>
        </p:nvGrpSpPr>
        <p:grpSpPr>
          <a:xfrm>
            <a:off x="142409" y="1358686"/>
            <a:ext cx="2521826" cy="2977982"/>
            <a:chOff x="336076" y="1228691"/>
            <a:chExt cx="1966888" cy="2322665"/>
          </a:xfrm>
        </p:grpSpPr>
        <p:sp>
          <p:nvSpPr>
            <p:cNvPr id="55" name="직사각형 54"/>
            <p:cNvSpPr/>
            <p:nvPr/>
          </p:nvSpPr>
          <p:spPr>
            <a:xfrm>
              <a:off x="502764" y="1463124"/>
              <a:ext cx="1800200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02764" y="3075706"/>
              <a:ext cx="1800200" cy="32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부서</a:t>
              </a:r>
              <a:r>
                <a:rPr lang="en-US" altLang="ko-KR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/</a:t>
              </a:r>
              <a:r>
                <a:rPr lang="ko-KR" altLang="en-US" sz="2000" b="1" spc="-100" dirty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사</a:t>
              </a:r>
              <a:r>
                <a:rPr lang="ko-KR" altLang="en-US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원관리</a:t>
              </a:r>
              <a:endParaRPr lang="ko-KR" altLang="en-US" sz="2000" b="1" spc="-100" dirty="0">
                <a:solidFill>
                  <a:srgbClr val="32221D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00034" y="1500174"/>
              <a:ext cx="1785950" cy="14287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1" name="직사각형 70"/>
            <p:cNvSpPr/>
            <p:nvPr/>
          </p:nvSpPr>
          <p:spPr>
            <a:xfrm>
              <a:off x="336076" y="1228691"/>
              <a:ext cx="580608" cy="554522"/>
            </a:xfrm>
            <a:prstGeom prst="rect">
              <a:avLst/>
            </a:prstGeom>
            <a:blipFill>
              <a:blip r:embed="rId3" cstate="email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01</a:t>
              </a: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2220903" y="3789040"/>
            <a:ext cx="2515413" cy="2896844"/>
            <a:chOff x="2467238" y="1283096"/>
            <a:chExt cx="1961886" cy="2259382"/>
          </a:xfrm>
        </p:grpSpPr>
        <p:sp>
          <p:nvSpPr>
            <p:cNvPr id="56" name="직사각형 55"/>
            <p:cNvSpPr/>
            <p:nvPr/>
          </p:nvSpPr>
          <p:spPr>
            <a:xfrm>
              <a:off x="2627784" y="1454246"/>
              <a:ext cx="1800200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627784" y="3048127"/>
              <a:ext cx="1800200" cy="32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게시판 검색</a:t>
              </a:r>
              <a:endParaRPr lang="ko-KR" altLang="en-US" sz="2000" b="1" spc="-100" dirty="0">
                <a:solidFill>
                  <a:srgbClr val="32221D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pic>
          <p:nvPicPr>
            <p:cNvPr id="7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 r="9907"/>
            <a:stretch>
              <a:fillRect/>
            </a:stretch>
          </p:blipFill>
          <p:spPr bwMode="auto">
            <a:xfrm>
              <a:off x="2604017" y="1643050"/>
              <a:ext cx="1825107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3" name="직사각형 72"/>
            <p:cNvSpPr/>
            <p:nvPr/>
          </p:nvSpPr>
          <p:spPr>
            <a:xfrm>
              <a:off x="2467238" y="1283096"/>
              <a:ext cx="520636" cy="521536"/>
            </a:xfrm>
            <a:prstGeom prst="rect">
              <a:avLst/>
            </a:prstGeom>
            <a:blipFill>
              <a:blip r:embed="rId3" cstate="email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02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4292984" y="1358686"/>
            <a:ext cx="2513951" cy="2922661"/>
            <a:chOff x="4555470" y="1265340"/>
            <a:chExt cx="1960746" cy="2279518"/>
          </a:xfrm>
        </p:grpSpPr>
        <p:sp>
          <p:nvSpPr>
            <p:cNvPr id="92" name="직사각형 91"/>
            <p:cNvSpPr/>
            <p:nvPr/>
          </p:nvSpPr>
          <p:spPr>
            <a:xfrm>
              <a:off x="4716016" y="1456626"/>
              <a:ext cx="1800200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716016" y="2807302"/>
              <a:ext cx="1800200" cy="6100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게시판 </a:t>
              </a:r>
              <a:endParaRPr lang="en-US" altLang="ko-KR" sz="2000" b="1" spc="-100" dirty="0" smtClean="0">
                <a:solidFill>
                  <a:srgbClr val="32221D"/>
                </a:solidFill>
                <a:latin typeface="HY강B" pitchFamily="18" charset="-127"/>
                <a:ea typeface="HY강B" pitchFamily="18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/</a:t>
              </a:r>
              <a:r>
                <a:rPr lang="ko-KR" altLang="en-US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공지사항</a:t>
              </a:r>
              <a:endParaRPr lang="ko-KR" altLang="en-US" sz="2000" b="1" spc="-100" dirty="0">
                <a:solidFill>
                  <a:srgbClr val="32221D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pic>
          <p:nvPicPr>
            <p:cNvPr id="94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 l="37655" r="39004" b="89928"/>
            <a:stretch>
              <a:fillRect/>
            </a:stretch>
          </p:blipFill>
          <p:spPr bwMode="auto">
            <a:xfrm>
              <a:off x="4841222" y="1448872"/>
              <a:ext cx="142876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5" name="Picture 15"/>
            <p:cNvPicPr>
              <a:picLocks noChangeAspect="1" noChangeArrowheads="1"/>
            </p:cNvPicPr>
            <p:nvPr/>
          </p:nvPicPr>
          <p:blipFill>
            <a:blip r:embed="rId6" cstate="print"/>
            <a:srcRect l="1452" t="18511" r="2074" b="36212"/>
            <a:stretch>
              <a:fillRect/>
            </a:stretch>
          </p:blipFill>
          <p:spPr bwMode="auto">
            <a:xfrm>
              <a:off x="4769784" y="1877500"/>
              <a:ext cx="1714512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5" name="직사각형 74"/>
            <p:cNvSpPr/>
            <p:nvPr/>
          </p:nvSpPr>
          <p:spPr>
            <a:xfrm>
              <a:off x="4555470" y="1265340"/>
              <a:ext cx="520636" cy="521536"/>
            </a:xfrm>
            <a:prstGeom prst="rect">
              <a:avLst/>
            </a:prstGeom>
            <a:blipFill>
              <a:blip r:embed="rId3" cstate="email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03</a:t>
              </a: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6363604" y="3789040"/>
            <a:ext cx="2513951" cy="2896844"/>
            <a:chOff x="6619222" y="1319428"/>
            <a:chExt cx="1960746" cy="2259382"/>
          </a:xfrm>
        </p:grpSpPr>
        <p:sp>
          <p:nvSpPr>
            <p:cNvPr id="59" name="직사각형 58"/>
            <p:cNvSpPr/>
            <p:nvPr/>
          </p:nvSpPr>
          <p:spPr>
            <a:xfrm>
              <a:off x="6779768" y="1490578"/>
              <a:ext cx="1800200" cy="20882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777038" y="3126499"/>
              <a:ext cx="1800200" cy="322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b="1" spc="-100" dirty="0" smtClean="0">
                  <a:solidFill>
                    <a:srgbClr val="32221D"/>
                  </a:solidFill>
                  <a:latin typeface="HY강B" pitchFamily="18" charset="-127"/>
                  <a:ea typeface="HY강B" pitchFamily="18" charset="-127"/>
                </a:rPr>
                <a:t>관리자</a:t>
              </a:r>
              <a:endParaRPr lang="ko-KR" altLang="en-US" sz="2000" b="1" spc="-100" dirty="0">
                <a:solidFill>
                  <a:srgbClr val="32221D"/>
                </a:solidFill>
                <a:latin typeface="HY강B" pitchFamily="18" charset="-127"/>
                <a:ea typeface="HY강B" pitchFamily="18" charset="-127"/>
              </a:endParaRPr>
            </a:p>
          </p:txBody>
        </p:sp>
        <p:pic>
          <p:nvPicPr>
            <p:cNvPr id="87" name="Picture 16"/>
            <p:cNvPicPr>
              <a:picLocks noChangeAspect="1" noChangeArrowheads="1"/>
            </p:cNvPicPr>
            <p:nvPr/>
          </p:nvPicPr>
          <p:blipFill>
            <a:blip r:embed="rId7" cstate="print"/>
            <a:srcRect l="39694" t="4360" r="39695" b="86919"/>
            <a:stretch>
              <a:fillRect/>
            </a:stretch>
          </p:blipFill>
          <p:spPr bwMode="auto">
            <a:xfrm>
              <a:off x="6991352" y="1578546"/>
              <a:ext cx="128588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" name="직사각형 87"/>
            <p:cNvSpPr/>
            <p:nvPr/>
          </p:nvSpPr>
          <p:spPr>
            <a:xfrm>
              <a:off x="6619222" y="1319428"/>
              <a:ext cx="520636" cy="521536"/>
            </a:xfrm>
            <a:prstGeom prst="rect">
              <a:avLst/>
            </a:prstGeom>
            <a:blipFill>
              <a:blip r:embed="rId3" cstate="email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>
                  <a:latin typeface="나눔고딕" pitchFamily="50" charset="-127"/>
                  <a:ea typeface="나눔고딕" pitchFamily="50" charset="-127"/>
                </a:rPr>
                <a:t>04</a:t>
              </a:r>
              <a:endParaRPr lang="en-US" altLang="ko-KR" sz="2400" b="1" dirty="0" smtClean="0">
                <a:latin typeface="나눔고딕" pitchFamily="50" charset="-127"/>
                <a:ea typeface="나눔고딕" pitchFamily="50" charset="-127"/>
              </a:endParaRPr>
            </a:p>
          </p:txBody>
        </p:sp>
        <p:pic>
          <p:nvPicPr>
            <p:cNvPr id="89" name="Picture 17"/>
            <p:cNvPicPr>
              <a:picLocks noChangeAspect="1" noChangeArrowheads="1"/>
            </p:cNvPicPr>
            <p:nvPr/>
          </p:nvPicPr>
          <p:blipFill>
            <a:blip r:embed="rId7" cstate="print"/>
            <a:srcRect l="1908" t="17296" r="3053" b="8575"/>
            <a:stretch>
              <a:fillRect/>
            </a:stretch>
          </p:blipFill>
          <p:spPr bwMode="auto">
            <a:xfrm>
              <a:off x="6832849" y="1935736"/>
              <a:ext cx="1730139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4550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291</Words>
  <Application>Microsoft Office PowerPoint</Application>
  <PresentationFormat>화면 슬라이드 쇼(4:3)</PresentationFormat>
  <Paragraphs>89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사내 게시판</vt:lpstr>
      <vt:lpstr>목차</vt:lpstr>
      <vt:lpstr>1. 프로젝트 소개</vt:lpstr>
      <vt:lpstr>2. 팀원 소개</vt:lpstr>
      <vt:lpstr>3. 개발환경</vt:lpstr>
      <vt:lpstr>4. 프로젝트 제공기능</vt:lpstr>
      <vt:lpstr>5. 시스템 프로세스</vt:lpstr>
      <vt:lpstr>6. ERD</vt:lpstr>
      <vt:lpstr>7. 화면 설명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사내 게시판</dc:title>
  <dc:creator>user</dc:creator>
  <cp:lastModifiedBy>user</cp:lastModifiedBy>
  <cp:revision>25</cp:revision>
  <dcterms:created xsi:type="dcterms:W3CDTF">2025-07-07T05:07:58Z</dcterms:created>
  <dcterms:modified xsi:type="dcterms:W3CDTF">2025-07-07T06:12:57Z</dcterms:modified>
</cp:coreProperties>
</file>