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42" r:id="rId9"/>
    <p:sldId id="334" r:id="rId10"/>
    <p:sldId id="337" r:id="rId11"/>
    <p:sldId id="340" r:id="rId12"/>
    <p:sldId id="341" r:id="rId13"/>
    <p:sldId id="335" r:id="rId14"/>
    <p:sldId id="303" r:id="rId15"/>
    <p:sldId id="343" r:id="rId16"/>
    <p:sldId id="33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howGuides="1">
      <p:cViewPr varScale="1">
        <p:scale>
          <a:sx n="112" d="100"/>
          <a:sy n="112" d="100"/>
        </p:scale>
        <p:origin x="468" y="96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671E8A-89B2-4584-AE47-19486570DE68}" type="datetimeFigureOut">
              <a:rPr lang="ko-KR" altLang="en-US" smtClean="0"/>
              <a:t>2024-06-20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C4E34-768D-42ED-83C8-A798EB875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7347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7.png"/><Relationship Id="rId18" Type="http://schemas.openxmlformats.org/officeDocument/2006/relationships/image" Target="../media/image17.svg"/><Relationship Id="rId3" Type="http://schemas.openxmlformats.org/officeDocument/2006/relationships/image" Target="../media/image2.svg"/><Relationship Id="rId21" Type="http://schemas.openxmlformats.org/officeDocument/2006/relationships/image" Target="../media/image11.png"/><Relationship Id="rId7" Type="http://schemas.openxmlformats.org/officeDocument/2006/relationships/image" Target="../media/image4.png"/><Relationship Id="rId12" Type="http://schemas.openxmlformats.org/officeDocument/2006/relationships/image" Target="../media/image11.svg"/><Relationship Id="rId17" Type="http://schemas.openxmlformats.org/officeDocument/2006/relationships/image" Target="../media/image9.png"/><Relationship Id="rId25" Type="http://schemas.openxmlformats.org/officeDocument/2006/relationships/hyperlink" Target="https://youtu.be/AzQ6RnzUnpE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10" Type="http://schemas.openxmlformats.org/officeDocument/2006/relationships/image" Target="../media/image9.svg"/><Relationship Id="rId19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1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1.svg"/><Relationship Id="rId12" Type="http://schemas.openxmlformats.org/officeDocument/2006/relationships/image" Target="../media/image2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png"/><Relationship Id="rId11" Type="http://schemas.openxmlformats.org/officeDocument/2006/relationships/image" Target="../media/image41.png"/><Relationship Id="rId5" Type="http://schemas.openxmlformats.org/officeDocument/2006/relationships/image" Target="../media/image119.svg"/><Relationship Id="rId10" Type="http://schemas.openxmlformats.org/officeDocument/2006/relationships/image" Target="../media/image123.svg"/><Relationship Id="rId4" Type="http://schemas.openxmlformats.org/officeDocument/2006/relationships/image" Target="../media/image53.png"/><Relationship Id="rId9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41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23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20.png"/><Relationship Id="rId12" Type="http://schemas.openxmlformats.org/officeDocument/2006/relationships/image" Target="../media/image41.sv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5" Type="http://schemas.openxmlformats.org/officeDocument/2006/relationships/image" Target="../media/image34.svg"/><Relationship Id="rId15" Type="http://schemas.openxmlformats.org/officeDocument/2006/relationships/image" Target="../media/image24.png"/><Relationship Id="rId10" Type="http://schemas.openxmlformats.org/officeDocument/2006/relationships/image" Target="../media/image39.svg"/><Relationship Id="rId4" Type="http://schemas.openxmlformats.org/officeDocument/2006/relationships/image" Target="../media/image18.png"/><Relationship Id="rId9" Type="http://schemas.openxmlformats.org/officeDocument/2006/relationships/image" Target="../media/image21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57.svg"/><Relationship Id="rId18" Type="http://schemas.openxmlformats.org/officeDocument/2006/relationships/image" Target="../media/image7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30.png"/><Relationship Id="rId17" Type="http://schemas.openxmlformats.org/officeDocument/2006/relationships/image" Target="../media/image11.svg"/><Relationship Id="rId2" Type="http://schemas.openxmlformats.org/officeDocument/2006/relationships/image" Target="../media/image17.png"/><Relationship Id="rId16" Type="http://schemas.openxmlformats.org/officeDocument/2006/relationships/image" Target="../media/image6.png"/><Relationship Id="rId20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29.png"/><Relationship Id="rId19" Type="http://schemas.openxmlformats.org/officeDocument/2006/relationships/image" Target="../media/image13.svg"/><Relationship Id="rId4" Type="http://schemas.openxmlformats.org/officeDocument/2006/relationships/image" Target="../media/image26.png"/><Relationship Id="rId9" Type="http://schemas.openxmlformats.org/officeDocument/2006/relationships/image" Target="../media/image53.svg"/><Relationship Id="rId1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38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41.png"/><Relationship Id="rId7" Type="http://schemas.openxmlformats.org/officeDocument/2006/relationships/image" Target="../media/image35.png"/><Relationship Id="rId12" Type="http://schemas.openxmlformats.org/officeDocument/2006/relationships/image" Target="../media/image70.svg"/><Relationship Id="rId17" Type="http://schemas.openxmlformats.org/officeDocument/2006/relationships/image" Target="../media/image17.png"/><Relationship Id="rId2" Type="http://schemas.openxmlformats.org/officeDocument/2006/relationships/image" Target="../media/image32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5" Type="http://schemas.openxmlformats.org/officeDocument/2006/relationships/image" Target="../media/image39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40.png"/><Relationship Id="rId4" Type="http://schemas.openxmlformats.org/officeDocument/2006/relationships/image" Target="../media/image33.png"/><Relationship Id="rId9" Type="http://schemas.openxmlformats.org/officeDocument/2006/relationships/image" Target="../media/image36.png"/><Relationship Id="rId14" Type="http://schemas.openxmlformats.org/officeDocument/2006/relationships/image" Target="../media/image72.svg"/><Relationship Id="rId22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42.png"/><Relationship Id="rId25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5" Type="http://schemas.openxmlformats.org/officeDocument/2006/relationships/image" Target="../media/image34.png"/><Relationship Id="rId15" Type="http://schemas.openxmlformats.org/officeDocument/2006/relationships/image" Target="../media/image41.png"/><Relationship Id="rId4" Type="http://schemas.openxmlformats.org/officeDocument/2006/relationships/image" Target="../media/image33.png"/><Relationship Id="rId14" Type="http://schemas.openxmlformats.org/officeDocument/2006/relationships/image" Target="../media/image8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5" Type="http://schemas.openxmlformats.org/officeDocument/2006/relationships/image" Target="../media/image101.svg"/><Relationship Id="rId10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99.svg"/><Relationship Id="rId3" Type="http://schemas.openxmlformats.org/officeDocument/2006/relationships/image" Target="../media/image61.svg"/><Relationship Id="rId7" Type="http://schemas.openxmlformats.org/officeDocument/2006/relationships/image" Target="../media/image97.svg"/><Relationship Id="rId12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9.png"/><Relationship Id="rId11" Type="http://schemas.openxmlformats.org/officeDocument/2006/relationships/image" Target="../media/image37.svg"/><Relationship Id="rId5" Type="http://schemas.openxmlformats.org/officeDocument/2006/relationships/image" Target="../media/image96.svg"/><Relationship Id="rId10" Type="http://schemas.openxmlformats.org/officeDocument/2006/relationships/image" Target="../media/image20.png"/><Relationship Id="rId4" Type="http://schemas.openxmlformats.org/officeDocument/2006/relationships/image" Target="../media/image43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svg"/><Relationship Id="rId13" Type="http://schemas.openxmlformats.org/officeDocument/2006/relationships/image" Target="../media/image49.png"/><Relationship Id="rId3" Type="http://schemas.openxmlformats.org/officeDocument/2006/relationships/image" Target="../media/image61.svg"/><Relationship Id="rId7" Type="http://schemas.openxmlformats.org/officeDocument/2006/relationships/image" Target="../media/image34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32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image" Target="../media/image7.png"/><Relationship Id="rId5" Type="http://schemas.openxmlformats.org/officeDocument/2006/relationships/image" Target="../media/image103.svg"/><Relationship Id="rId15" Type="http://schemas.openxmlformats.org/officeDocument/2006/relationships/image" Target="../media/image41.png"/><Relationship Id="rId10" Type="http://schemas.openxmlformats.org/officeDocument/2006/relationships/image" Target="../media/image106.svg"/><Relationship Id="rId4" Type="http://schemas.openxmlformats.org/officeDocument/2006/relationships/image" Target="../media/image47.png"/><Relationship Id="rId9" Type="http://schemas.openxmlformats.org/officeDocument/2006/relationships/image" Target="../media/image48.png"/><Relationship Id="rId14" Type="http://schemas.openxmlformats.org/officeDocument/2006/relationships/image" Target="../media/image10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xmlns="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xmlns="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4030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5"/>
              </a:rPr>
              <a:t>https://youtu.be/AzQ6RnzUnpE</a:t>
            </a:r>
            <a:endParaRPr lang="ko-KR" altLang="en-US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+mj-lt"/>
                <a:ea typeface="Yu Gothic UI Light" panose="020B0300000000000000" pitchFamily="34" charset="-128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+mj-lt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개발환경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메뉴 구조도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시스템 구조도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, ERD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등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세부적으로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36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476DD71-3C72-45E8-9ABA-570BE89D91F4}" type="slidenum">
              <a:rPr kumimoji="1" lang="ko-KR" altLang="en-US" sz="1400" smtClean="0"/>
              <a:t>10</a:t>
            </a:fld>
            <a:endParaRPr kumimoji="1"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9298" y="19379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7568" y="2384393"/>
            <a:ext cx="7071107" cy="390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개발환경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메뉴 구조도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시스템 구조도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, ERD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등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세부적으로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36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476DD71-3C72-45E8-9ABA-570BE89D91F4}" type="slidenum">
              <a:rPr kumimoji="1" lang="ko-KR" altLang="en-US" sz="1400" smtClean="0"/>
              <a:t>11</a:t>
            </a:fld>
            <a:endParaRPr kumimoji="1"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9298" y="19379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13164" y="2063524"/>
            <a:ext cx="6165671" cy="422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063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 smtClean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개발환경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메뉴 구조도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/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시스템 구조도</a:t>
              </a:r>
              <a:r>
                <a:rPr lang="en-US" altLang="ko-KR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, ERD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등 </a:t>
              </a:r>
              <a:r>
                <a:rPr lang="ko-KR" altLang="en-US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세부적으로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36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8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476DD71-3C72-45E8-9ABA-570BE89D91F4}" type="slidenum">
              <a:rPr kumimoji="1" lang="ko-KR" altLang="en-US" sz="1400" smtClean="0"/>
              <a:t>12</a:t>
            </a:fld>
            <a:endParaRPr kumimoji="1" lang="ko-KR" alt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269298" y="193790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</a:t>
            </a:r>
            <a:r>
              <a:rPr lang="ko-KR" altLang="en-US" dirty="0" smtClean="0"/>
              <a:t>예시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43119" y="2063524"/>
            <a:ext cx="8879929" cy="431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01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15938" y="2212707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  <p:sp>
        <p:nvSpPr>
          <p:cNvPr id="56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225503FC-3604-48C2-AC36-1B7376621706}" type="slidenum">
              <a:rPr kumimoji="1" lang="ko-KR" altLang="en-US" sz="1400" smtClean="0"/>
              <a:t>13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 err="1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트러블슈팅</a:t>
              </a:r>
              <a:endParaRPr lang="ko-KR" altLang="en-US" sz="2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프로젝트에서 발생한 문제와 이를 해결한 방법을 공유함으로써 프로젝트의 깊이와 문제 해결 능력을 관리할 수 있다</a:t>
              </a:r>
              <a:r>
                <a:rPr lang="en-US" altLang="ko-KR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en-US" altLang="ko-KR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636912"/>
              <a:ext cx="5051965" cy="1421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 err="1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문제식별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발생한 주요 문제 나열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각 문제의 발생 원인 설명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문제가 프로젝트에 미친 영향 설명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4707372"/>
              <a:ext cx="4622911" cy="14219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해결 사례 슬라이드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 상세 설명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발생 원인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증상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해결 과정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단계별로</a:t>
              </a: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</a:p>
            <a:p>
              <a:pPr>
                <a:lnSpc>
                  <a:spcPct val="12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사용된 도구 및 기술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3919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 및 교훈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54464" y="2672916"/>
              <a:ext cx="4995645" cy="13111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 해결 접근 방법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문제를 해결하기 위해 채택한 접근방법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각 접근 방법의 단계별 설명</a:t>
              </a:r>
              <a:endParaRPr lang="en-US" altLang="ko-KR" dirty="0" smtClean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>
                <a:lnSpc>
                  <a:spcPct val="110000"/>
                </a:lnSpc>
                <a:defRPr/>
              </a:pPr>
              <a:r>
                <a:rPr lang="en-US" altLang="ko-KR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-</a:t>
              </a:r>
              <a:r>
                <a:rPr lang="ko-KR" altLang="en-US" dirty="0" smtClean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문제 해결을 위한 팀의 역할과 협력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8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750F4-C730-4913-94A5-574CC20881C6}" type="slidenum">
              <a:rPr kumimoji="1" lang="ko-KR" altLang="en-US" sz="1400" smtClean="0"/>
              <a:t>14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06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54464" y="3076635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38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56750F4-C730-4913-94A5-574CC20881C6}" type="slidenum">
              <a:rPr kumimoji="1" lang="ko-KR" altLang="en-US" sz="1400" smtClean="0"/>
              <a:t>15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2451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8" name="Object 1"/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l="4222" t="19075" r="15561" b="34299"/>
          <a:stretch/>
        </p:blipFill>
        <p:spPr>
          <a:xfrm>
            <a:off x="4385810" y="3032956"/>
            <a:ext cx="3420380" cy="792088"/>
          </a:xfrm>
          <a:prstGeom prst="rect">
            <a:avLst/>
          </a:prstGeom>
          <a:effectLst>
            <a:glow rad="127000">
              <a:schemeClr val="bg1"/>
            </a:glow>
          </a:effectLst>
        </p:spPr>
      </p:pic>
      <p:sp>
        <p:nvSpPr>
          <p:cNvPr id="11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C0174977-66F1-43A9-B515-10E2282A9F77}" type="slidenum">
              <a:rPr kumimoji="1" lang="ko-KR" altLang="en-US" sz="1400" smtClean="0"/>
              <a:t>16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9572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350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멘토</a:t>
              </a:r>
              <a:r>
                <a:rPr lang="en-US" altLang="ko-KR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담당 선생님의 검수를 받고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3294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중앙정보처리학원</a:t>
              </a:r>
              <a:r>
                <a:rPr lang="en-US" altLang="ko-KR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/</a:t>
              </a:r>
              <a:r>
                <a:rPr lang="ko-KR" altLang="en-US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중앙정보기술인재개발원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/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xmlns="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1015663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>
                <a:lnSpc>
                  <a:spcPct val="150000"/>
                </a:lnSpc>
                <a:defRPr/>
              </a:pP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</a:t>
              </a:r>
              <a:r>
                <a:rPr lang="ko-KR" altLang="en-US" sz="2000" b="1" dirty="0" smtClean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1592796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2392102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168750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3968056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4767363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트러블슈팅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950115" y="186876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xmlns="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xmlns="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  <p:sp>
        <p:nvSpPr>
          <p:cNvPr id="35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A010C19-459D-475C-B454-D99C1A6E2683}" type="slidenum">
              <a:rPr kumimoji="1" lang="ko-KR" altLang="en-US" sz="1400" smtClean="0"/>
              <a:t>4</a:t>
            </a:fld>
            <a:endParaRPr kumimoji="1" lang="ko-KR" altLang="en-US" sz="1400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83937" y="5511721"/>
            <a:ext cx="3976700" cy="584775"/>
            <a:chOff x="6242109" y="5573304"/>
            <a:chExt cx="3976700" cy="584775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</a:t>
              </a:r>
              <a:r>
                <a:rPr lang="ko-KR" altLang="en-US" sz="20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평가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의견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 smtClean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06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xmlns="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xmlns="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/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/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5AB8E7FC-5705-4F0E-8032-A2FC3223C23D}" type="slidenum">
              <a:rPr kumimoji="1" lang="ko-KR" altLang="en-US" sz="1400" smtClean="0"/>
              <a:t>5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027887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○○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smtClean="0">
                          <a:ln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○</a:t>
                      </a:r>
                      <a:r>
                        <a:rPr lang="ko-KR" altLang="en-US" sz="1600" b="1" i="0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○○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60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0246FD89-BF92-4E17-8861-E2A740C8AC7E}" type="slidenum">
              <a:rPr kumimoji="1" lang="ko-KR" altLang="en-US" sz="1400" smtClean="0"/>
              <a:t>6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707106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설계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구현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 err="1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팀별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중간보고 실시</a:t>
                      </a:r>
                      <a:endParaRPr kumimoji="0" lang="en-US" altLang="ko-KR" sz="12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배포</a:t>
                      </a:r>
                      <a:endParaRPr lang="ko-KR" altLang="en-US" sz="1200" b="1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AWS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r>
                        <a:rPr lang="ko-KR" altLang="en-US" sz="1200" b="1" kern="1200" dirty="0" smtClean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326913"/>
            <a:chOff x="4574111" y="3841157"/>
            <a:chExt cx="2474845" cy="326913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326913"/>
              <a:chOff x="4665551" y="3307757"/>
              <a:chExt cx="2474845" cy="326913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개발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테스트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 smtClean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배포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 err="1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</a:rPr>
                  <a:t>클라우드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</a:rPr>
                  <a:t> 배포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xmlns="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  <p:sp>
        <p:nvSpPr>
          <p:cNvPr id="6" name="TextBox 5"/>
          <p:cNvSpPr txBox="1"/>
          <p:nvPr/>
        </p:nvSpPr>
        <p:spPr>
          <a:xfrm>
            <a:off x="8839563" y="49382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>
                <a:solidFill>
                  <a:srgbClr val="FF0000"/>
                </a:solidFill>
              </a:rPr>
              <a:t>★</a:t>
            </a:r>
            <a:r>
              <a:rPr lang="ko-KR" altLang="en-US" sz="1400" b="1" u="sng" dirty="0" smtClean="0">
                <a:solidFill>
                  <a:schemeClr val="accent1"/>
                </a:solidFill>
              </a:rPr>
              <a:t>프로젝트 </a:t>
            </a:r>
            <a:r>
              <a:rPr lang="ko-KR" altLang="en-US" sz="1400" b="1" u="sng" dirty="0" err="1" smtClean="0">
                <a:solidFill>
                  <a:schemeClr val="accent1"/>
                </a:solidFill>
              </a:rPr>
              <a:t>개발일정</a:t>
            </a:r>
            <a:r>
              <a:rPr lang="ko-KR" altLang="en-US" sz="1400" b="1" u="sng" dirty="0" smtClean="0">
                <a:solidFill>
                  <a:srgbClr val="FF0000"/>
                </a:solidFill>
              </a:rPr>
              <a:t> 내용으로 작성</a:t>
            </a:r>
            <a:endParaRPr lang="ko-KR" alt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75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36E06D-4535-466E-AD93-B0D8CEC15F24}" type="slidenum">
              <a:rPr kumimoji="1" lang="ko-KR" altLang="en-US" sz="1400" smtClean="0"/>
              <a:t>7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39563" y="493826"/>
            <a:ext cx="3127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u="sng" dirty="0" smtClean="0">
                <a:solidFill>
                  <a:srgbClr val="FF0000"/>
                </a:solidFill>
              </a:rPr>
              <a:t>★</a:t>
            </a:r>
            <a:r>
              <a:rPr lang="ko-KR" altLang="en-US" sz="1400" b="1" u="sng" dirty="0" smtClean="0">
                <a:solidFill>
                  <a:schemeClr val="accent1"/>
                </a:solidFill>
              </a:rPr>
              <a:t>프로젝트 </a:t>
            </a:r>
            <a:r>
              <a:rPr lang="ko-KR" altLang="en-US" sz="1400" b="1" u="sng" dirty="0" err="1" smtClean="0">
                <a:solidFill>
                  <a:schemeClr val="accent1"/>
                </a:solidFill>
              </a:rPr>
              <a:t>개발일정</a:t>
            </a:r>
            <a:r>
              <a:rPr lang="ko-KR" altLang="en-US" sz="1400" b="1" u="sng" dirty="0" smtClean="0">
                <a:solidFill>
                  <a:srgbClr val="FF0000"/>
                </a:solidFill>
              </a:rPr>
              <a:t> 내용으로 작성</a:t>
            </a:r>
            <a:endParaRPr lang="ko-KR" alt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75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36E06D-4535-466E-AD93-B0D8CEC15F24}" type="slidenum">
              <a:rPr kumimoji="1" lang="ko-KR" altLang="en-US" sz="1400" smtClean="0"/>
              <a:t>8</a:t>
            </a:fld>
            <a:endParaRPr kumimoji="1" lang="ko-KR" altLang="en-US" sz="14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06777" y="1907354"/>
            <a:ext cx="7998110" cy="44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419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914724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xmlns="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xmlns="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64" name="슬라이드 번호 개체 틀 49">
            <a:extLst>
              <a:ext uri="{FF2B5EF4-FFF2-40B4-BE49-F238E27FC236}">
                <a16:creationId xmlns:a16="http://schemas.microsoft.com/office/drawing/2014/main" id="{F8E88E52-C36C-4604-A530-AFA287A95927}"/>
              </a:ext>
            </a:extLst>
          </p:cNvPr>
          <p:cNvSpPr txBox="1">
            <a:spLocks/>
          </p:cNvSpPr>
          <p:nvPr/>
        </p:nvSpPr>
        <p:spPr>
          <a:xfrm>
            <a:off x="4981575" y="6420603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1087BEB-219A-401F-A4AB-3A30E477D607}" type="slidenum">
              <a:rPr kumimoji="1" lang="ko-KR" altLang="en-US" sz="1400" smtClean="0"/>
              <a:t>9</a:t>
            </a:fld>
            <a:endParaRPr kumimoji="1"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858</Words>
  <Application>Microsoft Office PowerPoint</Application>
  <PresentationFormat>와이드스크린</PresentationFormat>
  <Paragraphs>203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8" baseType="lpstr">
      <vt:lpstr>Pretendard SemiBold</vt:lpstr>
      <vt:lpstr>Yu Gothic UI Light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admin</cp:lastModifiedBy>
  <cp:revision>31</cp:revision>
  <dcterms:created xsi:type="dcterms:W3CDTF">2023-12-20T03:00:25Z</dcterms:created>
  <dcterms:modified xsi:type="dcterms:W3CDTF">2024-06-20T00:54:44Z</dcterms:modified>
</cp:coreProperties>
</file>