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794-4FCD-4D39-8D41-9C371DC3C2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BB643-E424-47B3-A7EB-DFB700E1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3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ED81-C9DB-4A4D-8955-468C829E0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EBEA0-157F-432C-B857-B5BB98D87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64681-6B57-4185-AB5F-523E4E67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3C6-270D-46AA-B0E6-8274489223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1224B-5D2F-4BE8-959C-AB3144C6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E43E-2D26-45AC-A741-E9E60C14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35FB-7762-4D61-986E-A2FE544D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C1E7-845C-49D0-81BD-FAC98240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B9294-33F5-4149-9D48-C796DE28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4EB61-821B-412E-803C-88640D4D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3C6-270D-46AA-B0E6-8274489223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3DBE-1368-481F-97AB-D221DC52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BEE8-8F91-4253-9BA6-D9252910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35FB-7762-4D61-986E-A2FE544D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41010-A21A-40AF-8379-46E1DBB2B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3F83C-55BE-44E6-A60C-EF2D6F5FF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3291-F848-4089-9871-DEF34152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3C6-270D-46AA-B0E6-8274489223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543C9-B4C2-4D14-B788-405D3448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D7C9-AAAE-4AA5-91CA-EC212E5C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35FB-7762-4D61-986E-A2FE544D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3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411A-C934-419C-BD46-C898E0BF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677B4-A777-4300-9FF5-CF2E23A9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D8314-80CD-470A-9825-521922AA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3C6-270D-46AA-B0E6-8274489223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BFDBE-10DB-48B7-A1F2-779741FF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E828-A224-4D9A-97C8-2E6E51B6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35FB-7762-4D61-986E-A2FE544D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8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7BAD-03EA-4F4E-B4CF-1C8BCC2D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B4E78-D340-4415-8686-FAB44CCBF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FCC41-AA8A-4AA8-B1AB-B7EEA5B3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3C6-270D-46AA-B0E6-8274489223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B504-5A35-4214-9B22-6741A6D3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A2B4B-75CC-4BDC-87A6-66DBABDF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35FB-7762-4D61-986E-A2FE544D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37B1-270C-44D5-AB77-9099A010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2AFD-5369-4693-99AF-22B446E48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1E146-E7C5-4C71-AB23-C26153FC9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CD1EE-21B6-48BF-A5D5-D16BDE69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3C6-270D-46AA-B0E6-8274489223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539DA-0109-4A5E-80C3-AB77E294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C945C-B357-4627-8BC8-CE6362DD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35FB-7762-4D61-986E-A2FE544D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2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736-CB09-4E38-B363-1967DA10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BCBF1-C3A2-43D7-A08B-0FB14FB62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A2431-9871-4957-BFBD-C52466A38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1157C-1EAA-4CB4-956A-E07E2C759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9DA1C-D3AC-4479-99B5-2D4E86F04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47A51-0376-4E7B-B915-51AD4488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3C6-270D-46AA-B0E6-8274489223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4216E-A653-44E3-8023-0F051AA7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77EBC-3033-463F-BCA3-B95A7980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35FB-7762-4D61-986E-A2FE544D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C52C-A1EA-461F-A525-F5DD76B9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08003-3639-4B41-ACC3-4F76AFFD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3C6-270D-46AA-B0E6-8274489223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36BDD-1B6E-47C8-AE97-AD769FD7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F3F51-DF4D-4893-96DD-24B79CB4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35FB-7762-4D61-986E-A2FE544D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A100A-7FCA-49BF-A657-808A2103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3C6-270D-46AA-B0E6-8274489223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1E3DD-B2EE-41EE-8EC2-391D0F1A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7766A-A9B2-4CE5-ACEA-A376596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35FB-7762-4D61-986E-A2FE544D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8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2B89-4E5C-4628-8DA4-5C9D6EC9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0AC1-33A0-48E1-AB88-6553EF95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9D1B0-1994-4DA3-BB9E-96270DAF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96818-7C1E-4D56-83EF-D657DE68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3C6-270D-46AA-B0E6-8274489223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D2A1B-6C99-46C4-855C-A61AB32B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EAF1C-D5FE-40DF-874A-7CFAC562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35FB-7762-4D61-986E-A2FE544D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9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2BA1-C42B-4DA3-9E87-8EF2FE8F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AF598-6955-4AA5-A2B6-D148BCD02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5AF14-A0E2-4349-9CCC-D5CCDFE92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5A6E-1E3E-4C1D-ABCF-8E97C793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3C6-270D-46AA-B0E6-8274489223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BE02D-7875-483B-AE09-55054778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0544A-4C14-4534-B964-F0391F76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35FB-7762-4D61-986E-A2FE544D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9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C0D73-F98C-4C58-B448-1D90DD7F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CD1A-5570-4939-AFE0-D5F8448D7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CBBB6-A900-46DB-8617-CE9BD9A3C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C73C6-270D-46AA-B0E6-8274489223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6B881-6347-489C-852A-5212E31E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91D4-1ACD-4BCF-AB16-EC14F9813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35FB-7762-4D61-986E-A2FE544D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9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823;p81">
            <a:extLst>
              <a:ext uri="{FF2B5EF4-FFF2-40B4-BE49-F238E27FC236}">
                <a16:creationId xmlns:a16="http://schemas.microsoft.com/office/drawing/2014/main" id="{504663E1-3C81-4F12-BBED-43F5BF362056}"/>
              </a:ext>
            </a:extLst>
          </p:cNvPr>
          <p:cNvGrpSpPr/>
          <p:nvPr/>
        </p:nvGrpSpPr>
        <p:grpSpPr>
          <a:xfrm>
            <a:off x="1098743" y="195039"/>
            <a:ext cx="3148333" cy="2880930"/>
            <a:chOff x="6762468" y="1386456"/>
            <a:chExt cx="2270935" cy="226033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" name="Google Shape;1824;p81">
              <a:extLst>
                <a:ext uri="{FF2B5EF4-FFF2-40B4-BE49-F238E27FC236}">
                  <a16:creationId xmlns:a16="http://schemas.microsoft.com/office/drawing/2014/main" id="{6A3F23D8-5FAB-46AC-982B-341BCE5A7719}"/>
                </a:ext>
              </a:extLst>
            </p:cNvPr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25;p81">
              <a:extLst>
                <a:ext uri="{FF2B5EF4-FFF2-40B4-BE49-F238E27FC236}">
                  <a16:creationId xmlns:a16="http://schemas.microsoft.com/office/drawing/2014/main" id="{1C4F8BE8-8578-4AF3-ABAA-1F147BB09291}"/>
                </a:ext>
              </a:extLst>
            </p:cNvPr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26;p81">
              <a:extLst>
                <a:ext uri="{FF2B5EF4-FFF2-40B4-BE49-F238E27FC236}">
                  <a16:creationId xmlns:a16="http://schemas.microsoft.com/office/drawing/2014/main" id="{625956AE-0945-4F5E-8FC8-17F39648B849}"/>
                </a:ext>
              </a:extLst>
            </p:cNvPr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27;p81">
              <a:extLst>
                <a:ext uri="{FF2B5EF4-FFF2-40B4-BE49-F238E27FC236}">
                  <a16:creationId xmlns:a16="http://schemas.microsoft.com/office/drawing/2014/main" id="{300531D4-5731-4A6D-A12E-F6CCBC89E9F3}"/>
                </a:ext>
              </a:extLst>
            </p:cNvPr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28;p81">
              <a:extLst>
                <a:ext uri="{FF2B5EF4-FFF2-40B4-BE49-F238E27FC236}">
                  <a16:creationId xmlns:a16="http://schemas.microsoft.com/office/drawing/2014/main" id="{1319E4A0-F8B5-4777-8463-4C950C2D1B5C}"/>
                </a:ext>
              </a:extLst>
            </p:cNvPr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29;p81">
              <a:extLst>
                <a:ext uri="{FF2B5EF4-FFF2-40B4-BE49-F238E27FC236}">
                  <a16:creationId xmlns:a16="http://schemas.microsoft.com/office/drawing/2014/main" id="{A43E3E20-8A97-4770-8D18-6E9B1BFFB83B}"/>
                </a:ext>
              </a:extLst>
            </p:cNvPr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30;p81">
              <a:extLst>
                <a:ext uri="{FF2B5EF4-FFF2-40B4-BE49-F238E27FC236}">
                  <a16:creationId xmlns:a16="http://schemas.microsoft.com/office/drawing/2014/main" id="{6C1FC897-312A-483D-BB53-70ECF249D892}"/>
                </a:ext>
              </a:extLst>
            </p:cNvPr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31;p81">
              <a:extLst>
                <a:ext uri="{FF2B5EF4-FFF2-40B4-BE49-F238E27FC236}">
                  <a16:creationId xmlns:a16="http://schemas.microsoft.com/office/drawing/2014/main" id="{03C352DE-7FE5-4A12-9573-DA8401D288A4}"/>
                </a:ext>
              </a:extLst>
            </p:cNvPr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32;p81">
              <a:extLst>
                <a:ext uri="{FF2B5EF4-FFF2-40B4-BE49-F238E27FC236}">
                  <a16:creationId xmlns:a16="http://schemas.microsoft.com/office/drawing/2014/main" id="{F8B7387E-8F59-4EDF-854C-7BED075B4942}"/>
                </a:ext>
              </a:extLst>
            </p:cNvPr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33;p81">
              <a:extLst>
                <a:ext uri="{FF2B5EF4-FFF2-40B4-BE49-F238E27FC236}">
                  <a16:creationId xmlns:a16="http://schemas.microsoft.com/office/drawing/2014/main" id="{3FE80E72-0D2B-4C89-B0A4-E69161DB509A}"/>
                </a:ext>
              </a:extLst>
            </p:cNvPr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34;p81">
              <a:extLst>
                <a:ext uri="{FF2B5EF4-FFF2-40B4-BE49-F238E27FC236}">
                  <a16:creationId xmlns:a16="http://schemas.microsoft.com/office/drawing/2014/main" id="{9C92EF5A-0BFD-404E-99B3-7A3D13CECF74}"/>
                </a:ext>
              </a:extLst>
            </p:cNvPr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35;p81">
              <a:extLst>
                <a:ext uri="{FF2B5EF4-FFF2-40B4-BE49-F238E27FC236}">
                  <a16:creationId xmlns:a16="http://schemas.microsoft.com/office/drawing/2014/main" id="{7E85BAE9-2010-4D53-A5EB-12A3A109D447}"/>
                </a:ext>
              </a:extLst>
            </p:cNvPr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36;p81">
              <a:extLst>
                <a:ext uri="{FF2B5EF4-FFF2-40B4-BE49-F238E27FC236}">
                  <a16:creationId xmlns:a16="http://schemas.microsoft.com/office/drawing/2014/main" id="{5692DC81-7B84-434E-9013-EB927A736BD5}"/>
                </a:ext>
              </a:extLst>
            </p:cNvPr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37;p81">
              <a:extLst>
                <a:ext uri="{FF2B5EF4-FFF2-40B4-BE49-F238E27FC236}">
                  <a16:creationId xmlns:a16="http://schemas.microsoft.com/office/drawing/2014/main" id="{97D84ABC-DE6B-45B6-9C62-93F7D7BC367A}"/>
                </a:ext>
              </a:extLst>
            </p:cNvPr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38;p81">
              <a:extLst>
                <a:ext uri="{FF2B5EF4-FFF2-40B4-BE49-F238E27FC236}">
                  <a16:creationId xmlns:a16="http://schemas.microsoft.com/office/drawing/2014/main" id="{E1AC6053-C4C9-40BF-88D0-7FBB35149DDC}"/>
                </a:ext>
              </a:extLst>
            </p:cNvPr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39;p81">
              <a:extLst>
                <a:ext uri="{FF2B5EF4-FFF2-40B4-BE49-F238E27FC236}">
                  <a16:creationId xmlns:a16="http://schemas.microsoft.com/office/drawing/2014/main" id="{91D2E558-2EB6-4DFD-AC31-940A1CC88824}"/>
                </a:ext>
              </a:extLst>
            </p:cNvPr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40;p81">
              <a:extLst>
                <a:ext uri="{FF2B5EF4-FFF2-40B4-BE49-F238E27FC236}">
                  <a16:creationId xmlns:a16="http://schemas.microsoft.com/office/drawing/2014/main" id="{93DFFDA8-FDFF-4CC1-B564-2DE38F1CDC47}"/>
                </a:ext>
              </a:extLst>
            </p:cNvPr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41;p81">
              <a:extLst>
                <a:ext uri="{FF2B5EF4-FFF2-40B4-BE49-F238E27FC236}">
                  <a16:creationId xmlns:a16="http://schemas.microsoft.com/office/drawing/2014/main" id="{67A4AA63-2BB7-4D58-9ABA-0F262D6EF86F}"/>
                </a:ext>
              </a:extLst>
            </p:cNvPr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42;p81">
              <a:extLst>
                <a:ext uri="{FF2B5EF4-FFF2-40B4-BE49-F238E27FC236}">
                  <a16:creationId xmlns:a16="http://schemas.microsoft.com/office/drawing/2014/main" id="{727ADC49-8BA3-4C70-AEFE-8064001B909F}"/>
                </a:ext>
              </a:extLst>
            </p:cNvPr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43;p81">
              <a:extLst>
                <a:ext uri="{FF2B5EF4-FFF2-40B4-BE49-F238E27FC236}">
                  <a16:creationId xmlns:a16="http://schemas.microsoft.com/office/drawing/2014/main" id="{770EA709-DAEC-4722-9452-5F95856A3ED9}"/>
                </a:ext>
              </a:extLst>
            </p:cNvPr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44;p81">
              <a:extLst>
                <a:ext uri="{FF2B5EF4-FFF2-40B4-BE49-F238E27FC236}">
                  <a16:creationId xmlns:a16="http://schemas.microsoft.com/office/drawing/2014/main" id="{1CE20175-3793-410E-BB8F-D57D8CFD5090}"/>
                </a:ext>
              </a:extLst>
            </p:cNvPr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45;p81">
              <a:extLst>
                <a:ext uri="{FF2B5EF4-FFF2-40B4-BE49-F238E27FC236}">
                  <a16:creationId xmlns:a16="http://schemas.microsoft.com/office/drawing/2014/main" id="{D7FE3C9D-F927-4F3D-BCD6-FC22B1233D96}"/>
                </a:ext>
              </a:extLst>
            </p:cNvPr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46;p81">
              <a:extLst>
                <a:ext uri="{FF2B5EF4-FFF2-40B4-BE49-F238E27FC236}">
                  <a16:creationId xmlns:a16="http://schemas.microsoft.com/office/drawing/2014/main" id="{279C1C21-3401-4908-B4ED-977051601D81}"/>
                </a:ext>
              </a:extLst>
            </p:cNvPr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47;p81">
              <a:extLst>
                <a:ext uri="{FF2B5EF4-FFF2-40B4-BE49-F238E27FC236}">
                  <a16:creationId xmlns:a16="http://schemas.microsoft.com/office/drawing/2014/main" id="{6ADCA809-D4D3-47DC-8BCD-4581410435E7}"/>
                </a:ext>
              </a:extLst>
            </p:cNvPr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48;p81">
              <a:extLst>
                <a:ext uri="{FF2B5EF4-FFF2-40B4-BE49-F238E27FC236}">
                  <a16:creationId xmlns:a16="http://schemas.microsoft.com/office/drawing/2014/main" id="{4557321F-F8DF-4C6F-886D-56A68E193F03}"/>
                </a:ext>
              </a:extLst>
            </p:cNvPr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49;p81">
              <a:extLst>
                <a:ext uri="{FF2B5EF4-FFF2-40B4-BE49-F238E27FC236}">
                  <a16:creationId xmlns:a16="http://schemas.microsoft.com/office/drawing/2014/main" id="{61A22322-CFDF-4D37-ABAD-7D7C29E833C8}"/>
                </a:ext>
              </a:extLst>
            </p:cNvPr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50;p81">
              <a:extLst>
                <a:ext uri="{FF2B5EF4-FFF2-40B4-BE49-F238E27FC236}">
                  <a16:creationId xmlns:a16="http://schemas.microsoft.com/office/drawing/2014/main" id="{16AF3F11-08AB-4FD0-894B-CF2AF25FCE53}"/>
                </a:ext>
              </a:extLst>
            </p:cNvPr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51;p81">
              <a:extLst>
                <a:ext uri="{FF2B5EF4-FFF2-40B4-BE49-F238E27FC236}">
                  <a16:creationId xmlns:a16="http://schemas.microsoft.com/office/drawing/2014/main" id="{93115F8D-2D68-4AA6-8DAB-9327C1E1F6DA}"/>
                </a:ext>
              </a:extLst>
            </p:cNvPr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52;p81">
              <a:extLst>
                <a:ext uri="{FF2B5EF4-FFF2-40B4-BE49-F238E27FC236}">
                  <a16:creationId xmlns:a16="http://schemas.microsoft.com/office/drawing/2014/main" id="{1C4F05AC-B068-4B36-AA56-9991F39338CE}"/>
                </a:ext>
              </a:extLst>
            </p:cNvPr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53;p81">
              <a:extLst>
                <a:ext uri="{FF2B5EF4-FFF2-40B4-BE49-F238E27FC236}">
                  <a16:creationId xmlns:a16="http://schemas.microsoft.com/office/drawing/2014/main" id="{B58602B4-134F-447C-8F51-655DCB22753B}"/>
                </a:ext>
              </a:extLst>
            </p:cNvPr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54;p81">
              <a:extLst>
                <a:ext uri="{FF2B5EF4-FFF2-40B4-BE49-F238E27FC236}">
                  <a16:creationId xmlns:a16="http://schemas.microsoft.com/office/drawing/2014/main" id="{C879F287-A3C8-4C61-9709-F8CA63FCA526}"/>
                </a:ext>
              </a:extLst>
            </p:cNvPr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55;p81">
              <a:extLst>
                <a:ext uri="{FF2B5EF4-FFF2-40B4-BE49-F238E27FC236}">
                  <a16:creationId xmlns:a16="http://schemas.microsoft.com/office/drawing/2014/main" id="{53B1D37B-90B3-411A-A5FF-0F86B284EA79}"/>
                </a:ext>
              </a:extLst>
            </p:cNvPr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56;p81">
              <a:extLst>
                <a:ext uri="{FF2B5EF4-FFF2-40B4-BE49-F238E27FC236}">
                  <a16:creationId xmlns:a16="http://schemas.microsoft.com/office/drawing/2014/main" id="{B5F9344A-B7F3-4F8D-B8F7-5BA862574624}"/>
                </a:ext>
              </a:extLst>
            </p:cNvPr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0DE528-534D-498B-8AF5-B61380B58952}"/>
              </a:ext>
            </a:extLst>
          </p:cNvPr>
          <p:cNvSpPr txBox="1"/>
          <p:nvPr/>
        </p:nvSpPr>
        <p:spPr>
          <a:xfrm>
            <a:off x="493061" y="277906"/>
            <a:ext cx="2075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TASK 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985FC-1E09-49A4-A35B-7761729D5566}"/>
              </a:ext>
            </a:extLst>
          </p:cNvPr>
          <p:cNvSpPr txBox="1"/>
          <p:nvPr/>
        </p:nvSpPr>
        <p:spPr>
          <a:xfrm>
            <a:off x="832063" y="773371"/>
            <a:ext cx="139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blog page</a:t>
            </a:r>
          </a:p>
        </p:txBody>
      </p:sp>
      <p:sp>
        <p:nvSpPr>
          <p:cNvPr id="12" name="Google Shape;1548;p71">
            <a:extLst>
              <a:ext uri="{FF2B5EF4-FFF2-40B4-BE49-F238E27FC236}">
                <a16:creationId xmlns:a16="http://schemas.microsoft.com/office/drawing/2014/main" id="{67B80AAC-58AF-4AED-B5E6-6F9BCB682567}"/>
              </a:ext>
            </a:extLst>
          </p:cNvPr>
          <p:cNvSpPr/>
          <p:nvPr/>
        </p:nvSpPr>
        <p:spPr>
          <a:xfrm rot="288619" flipH="1">
            <a:off x="-1611772" y="3271237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57;p68">
            <a:extLst>
              <a:ext uri="{FF2B5EF4-FFF2-40B4-BE49-F238E27FC236}">
                <a16:creationId xmlns:a16="http://schemas.microsoft.com/office/drawing/2014/main" id="{A7BEBD0F-985D-4744-A098-6948782F6F56}"/>
              </a:ext>
            </a:extLst>
          </p:cNvPr>
          <p:cNvSpPr/>
          <p:nvPr/>
        </p:nvSpPr>
        <p:spPr>
          <a:xfrm rot="5887533" flipH="1">
            <a:off x="9687176" y="-839245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6D03C2-9B31-4890-AD76-85FB1DA2BDE0}"/>
              </a:ext>
            </a:extLst>
          </p:cNvPr>
          <p:cNvGrpSpPr/>
          <p:nvPr/>
        </p:nvGrpSpPr>
        <p:grpSpPr>
          <a:xfrm>
            <a:off x="3116578" y="687033"/>
            <a:ext cx="6733738" cy="5399817"/>
            <a:chOff x="2317289" y="1117010"/>
            <a:chExt cx="7987689" cy="70427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AD5A7B-03B4-4AF0-99B3-BC1EC3267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60" r="1000" b="14799"/>
            <a:stretch/>
          </p:blipFill>
          <p:spPr>
            <a:xfrm>
              <a:off x="2317289" y="1117010"/>
              <a:ext cx="7987689" cy="34374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9C8A92-6B93-439B-AC32-758EA7030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07" r="984" b="5034"/>
            <a:stretch/>
          </p:blipFill>
          <p:spPr>
            <a:xfrm>
              <a:off x="2317289" y="4535940"/>
              <a:ext cx="7987689" cy="3623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80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35;p75">
            <a:extLst>
              <a:ext uri="{FF2B5EF4-FFF2-40B4-BE49-F238E27FC236}">
                <a16:creationId xmlns:a16="http://schemas.microsoft.com/office/drawing/2014/main" id="{FBD23980-6532-4079-8E48-96C8243617DE}"/>
              </a:ext>
            </a:extLst>
          </p:cNvPr>
          <p:cNvSpPr/>
          <p:nvPr/>
        </p:nvSpPr>
        <p:spPr>
          <a:xfrm rot="5148893" flipH="1">
            <a:off x="-1261584" y="-68753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80;p71">
            <a:extLst>
              <a:ext uri="{FF2B5EF4-FFF2-40B4-BE49-F238E27FC236}">
                <a16:creationId xmlns:a16="http://schemas.microsoft.com/office/drawing/2014/main" id="{A7E54AEB-62D9-4ABF-81DC-EB1D7652AF94}"/>
              </a:ext>
            </a:extLst>
          </p:cNvPr>
          <p:cNvSpPr/>
          <p:nvPr/>
        </p:nvSpPr>
        <p:spPr>
          <a:xfrm rot="12895684">
            <a:off x="659380" y="3640163"/>
            <a:ext cx="1120689" cy="1085342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98;p69">
            <a:extLst>
              <a:ext uri="{FF2B5EF4-FFF2-40B4-BE49-F238E27FC236}">
                <a16:creationId xmlns:a16="http://schemas.microsoft.com/office/drawing/2014/main" id="{24F4A335-C20A-41F3-AF76-4D88142AF0CB}"/>
              </a:ext>
            </a:extLst>
          </p:cNvPr>
          <p:cNvSpPr/>
          <p:nvPr/>
        </p:nvSpPr>
        <p:spPr>
          <a:xfrm rot="14481591">
            <a:off x="9459831" y="4339340"/>
            <a:ext cx="3561725" cy="302960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02;p79">
            <a:extLst>
              <a:ext uri="{FF2B5EF4-FFF2-40B4-BE49-F238E27FC236}">
                <a16:creationId xmlns:a16="http://schemas.microsoft.com/office/drawing/2014/main" id="{578FCEE5-85FA-44CB-96CC-2BECCAE8F7E9}"/>
              </a:ext>
            </a:extLst>
          </p:cNvPr>
          <p:cNvSpPr/>
          <p:nvPr/>
        </p:nvSpPr>
        <p:spPr>
          <a:xfrm rot="13160190" flipH="1">
            <a:off x="10390154" y="-991992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52F5C-6491-4ECD-9E8B-A11FE98252D2}"/>
              </a:ext>
            </a:extLst>
          </p:cNvPr>
          <p:cNvSpPr txBox="1"/>
          <p:nvPr/>
        </p:nvSpPr>
        <p:spPr>
          <a:xfrm rot="5400000">
            <a:off x="6924331" y="4359072"/>
            <a:ext cx="294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hlinkClick r:id="rId2" action="ppaction://hlinksldjump"/>
              </a:rPr>
              <a:t>&gt;</a:t>
            </a:r>
            <a:endParaRPr lang="en-US" sz="5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9C59E3-C7C9-43D8-915C-BFBBA7E12AF8}"/>
              </a:ext>
            </a:extLst>
          </p:cNvPr>
          <p:cNvGrpSpPr/>
          <p:nvPr/>
        </p:nvGrpSpPr>
        <p:grpSpPr>
          <a:xfrm>
            <a:off x="2637492" y="229134"/>
            <a:ext cx="6924142" cy="6399731"/>
            <a:chOff x="1669886" y="346089"/>
            <a:chExt cx="8908159" cy="81161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FCC068-55A0-471F-B18E-0C63A90D7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86" r="1225" b="15341"/>
            <a:stretch/>
          </p:blipFill>
          <p:spPr>
            <a:xfrm>
              <a:off x="1669886" y="346089"/>
              <a:ext cx="8902273" cy="378562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6B2D804-6141-4F7C-A5DF-540584BA0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86" r="1375" b="5046"/>
            <a:stretch/>
          </p:blipFill>
          <p:spPr>
            <a:xfrm>
              <a:off x="1669886" y="4145290"/>
              <a:ext cx="8908159" cy="431694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0094633-1A1D-41D8-A646-F5E7F2AC3DA2}"/>
              </a:ext>
            </a:extLst>
          </p:cNvPr>
          <p:cNvSpPr txBox="1"/>
          <p:nvPr/>
        </p:nvSpPr>
        <p:spPr>
          <a:xfrm>
            <a:off x="895758" y="193005"/>
            <a:ext cx="218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TASK TWO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00995F-1670-424D-B751-B078BBD36661}"/>
              </a:ext>
            </a:extLst>
          </p:cNvPr>
          <p:cNvSpPr txBox="1"/>
          <p:nvPr/>
        </p:nvSpPr>
        <p:spPr>
          <a:xfrm>
            <a:off x="1098249" y="684833"/>
            <a:ext cx="178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contact form</a:t>
            </a:r>
          </a:p>
        </p:txBody>
      </p:sp>
    </p:spTree>
    <p:extLst>
      <p:ext uri="{BB962C8B-B14F-4D97-AF65-F5344CB8AC3E}">
        <p14:creationId xmlns:p14="http://schemas.microsoft.com/office/powerpoint/2010/main" val="46043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802;p79">
            <a:extLst>
              <a:ext uri="{FF2B5EF4-FFF2-40B4-BE49-F238E27FC236}">
                <a16:creationId xmlns:a16="http://schemas.microsoft.com/office/drawing/2014/main" id="{BEC8D236-C11E-4076-A68A-173F0D06E6E4}"/>
              </a:ext>
            </a:extLst>
          </p:cNvPr>
          <p:cNvSpPr/>
          <p:nvPr/>
        </p:nvSpPr>
        <p:spPr>
          <a:xfrm rot="1617298" flipH="1">
            <a:off x="7116935" y="-286715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823;p81">
            <a:extLst>
              <a:ext uri="{FF2B5EF4-FFF2-40B4-BE49-F238E27FC236}">
                <a16:creationId xmlns:a16="http://schemas.microsoft.com/office/drawing/2014/main" id="{9EC02A28-0B54-440D-84B9-4BF09B09B5B2}"/>
              </a:ext>
            </a:extLst>
          </p:cNvPr>
          <p:cNvGrpSpPr/>
          <p:nvPr/>
        </p:nvGrpSpPr>
        <p:grpSpPr>
          <a:xfrm>
            <a:off x="-2528398" y="221787"/>
            <a:ext cx="6634054" cy="6414426"/>
            <a:chOff x="6762468" y="1386456"/>
            <a:chExt cx="2270935" cy="226033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" name="Google Shape;1824;p81">
              <a:extLst>
                <a:ext uri="{FF2B5EF4-FFF2-40B4-BE49-F238E27FC236}">
                  <a16:creationId xmlns:a16="http://schemas.microsoft.com/office/drawing/2014/main" id="{FFB59D3D-6552-4706-A74F-CCCEEE1AC10E}"/>
                </a:ext>
              </a:extLst>
            </p:cNvPr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25;p81">
              <a:extLst>
                <a:ext uri="{FF2B5EF4-FFF2-40B4-BE49-F238E27FC236}">
                  <a16:creationId xmlns:a16="http://schemas.microsoft.com/office/drawing/2014/main" id="{B60B297C-D1B0-40D1-8B75-B2B0FE65A188}"/>
                </a:ext>
              </a:extLst>
            </p:cNvPr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26;p81">
              <a:extLst>
                <a:ext uri="{FF2B5EF4-FFF2-40B4-BE49-F238E27FC236}">
                  <a16:creationId xmlns:a16="http://schemas.microsoft.com/office/drawing/2014/main" id="{F1E3A0D4-E720-404F-BE5B-882E83C84B3C}"/>
                </a:ext>
              </a:extLst>
            </p:cNvPr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27;p81">
              <a:extLst>
                <a:ext uri="{FF2B5EF4-FFF2-40B4-BE49-F238E27FC236}">
                  <a16:creationId xmlns:a16="http://schemas.microsoft.com/office/drawing/2014/main" id="{06AF2AEB-7718-4588-847F-11731B8BED67}"/>
                </a:ext>
              </a:extLst>
            </p:cNvPr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28;p81">
              <a:extLst>
                <a:ext uri="{FF2B5EF4-FFF2-40B4-BE49-F238E27FC236}">
                  <a16:creationId xmlns:a16="http://schemas.microsoft.com/office/drawing/2014/main" id="{7ECF76D4-0130-4D50-B04F-CA1CB701AF38}"/>
                </a:ext>
              </a:extLst>
            </p:cNvPr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29;p81">
              <a:extLst>
                <a:ext uri="{FF2B5EF4-FFF2-40B4-BE49-F238E27FC236}">
                  <a16:creationId xmlns:a16="http://schemas.microsoft.com/office/drawing/2014/main" id="{8FD7FC74-CF11-491A-984E-E790703C64FB}"/>
                </a:ext>
              </a:extLst>
            </p:cNvPr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30;p81">
              <a:extLst>
                <a:ext uri="{FF2B5EF4-FFF2-40B4-BE49-F238E27FC236}">
                  <a16:creationId xmlns:a16="http://schemas.microsoft.com/office/drawing/2014/main" id="{487B57AD-7650-4032-BE99-7FD4C43CB3DB}"/>
                </a:ext>
              </a:extLst>
            </p:cNvPr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31;p81">
              <a:extLst>
                <a:ext uri="{FF2B5EF4-FFF2-40B4-BE49-F238E27FC236}">
                  <a16:creationId xmlns:a16="http://schemas.microsoft.com/office/drawing/2014/main" id="{2B8EA47B-16ED-4898-BB2B-D3834DA11CFB}"/>
                </a:ext>
              </a:extLst>
            </p:cNvPr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32;p81">
              <a:extLst>
                <a:ext uri="{FF2B5EF4-FFF2-40B4-BE49-F238E27FC236}">
                  <a16:creationId xmlns:a16="http://schemas.microsoft.com/office/drawing/2014/main" id="{E3C651F4-E21D-48C1-B499-65C28935D9DF}"/>
                </a:ext>
              </a:extLst>
            </p:cNvPr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33;p81">
              <a:extLst>
                <a:ext uri="{FF2B5EF4-FFF2-40B4-BE49-F238E27FC236}">
                  <a16:creationId xmlns:a16="http://schemas.microsoft.com/office/drawing/2014/main" id="{C23D6C37-F12C-4E4A-A33F-F5914033F6C2}"/>
                </a:ext>
              </a:extLst>
            </p:cNvPr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34;p81">
              <a:extLst>
                <a:ext uri="{FF2B5EF4-FFF2-40B4-BE49-F238E27FC236}">
                  <a16:creationId xmlns:a16="http://schemas.microsoft.com/office/drawing/2014/main" id="{CA4E647B-D036-46DB-B5C5-CEEE66347CCF}"/>
                </a:ext>
              </a:extLst>
            </p:cNvPr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35;p81">
              <a:extLst>
                <a:ext uri="{FF2B5EF4-FFF2-40B4-BE49-F238E27FC236}">
                  <a16:creationId xmlns:a16="http://schemas.microsoft.com/office/drawing/2014/main" id="{96D3B6DE-D0C2-413F-AD57-71DB4CBCCFFC}"/>
                </a:ext>
              </a:extLst>
            </p:cNvPr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6;p81">
              <a:extLst>
                <a:ext uri="{FF2B5EF4-FFF2-40B4-BE49-F238E27FC236}">
                  <a16:creationId xmlns:a16="http://schemas.microsoft.com/office/drawing/2014/main" id="{42408F31-F5BE-41A5-991C-80C0B8D9C8B9}"/>
                </a:ext>
              </a:extLst>
            </p:cNvPr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37;p81">
              <a:extLst>
                <a:ext uri="{FF2B5EF4-FFF2-40B4-BE49-F238E27FC236}">
                  <a16:creationId xmlns:a16="http://schemas.microsoft.com/office/drawing/2014/main" id="{F8B46F56-5150-4AC1-A7E6-08214EF0F877}"/>
                </a:ext>
              </a:extLst>
            </p:cNvPr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38;p81">
              <a:extLst>
                <a:ext uri="{FF2B5EF4-FFF2-40B4-BE49-F238E27FC236}">
                  <a16:creationId xmlns:a16="http://schemas.microsoft.com/office/drawing/2014/main" id="{4BAD15B7-FD73-4AAB-8AAE-5AF947E89AEF}"/>
                </a:ext>
              </a:extLst>
            </p:cNvPr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39;p81">
              <a:extLst>
                <a:ext uri="{FF2B5EF4-FFF2-40B4-BE49-F238E27FC236}">
                  <a16:creationId xmlns:a16="http://schemas.microsoft.com/office/drawing/2014/main" id="{945E97B5-84FF-4DBB-AA65-A57ADB2F151B}"/>
                </a:ext>
              </a:extLst>
            </p:cNvPr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40;p81">
              <a:extLst>
                <a:ext uri="{FF2B5EF4-FFF2-40B4-BE49-F238E27FC236}">
                  <a16:creationId xmlns:a16="http://schemas.microsoft.com/office/drawing/2014/main" id="{9BCDAA55-AC91-4B5B-A7F2-6A14B39DD03C}"/>
                </a:ext>
              </a:extLst>
            </p:cNvPr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41;p81">
              <a:extLst>
                <a:ext uri="{FF2B5EF4-FFF2-40B4-BE49-F238E27FC236}">
                  <a16:creationId xmlns:a16="http://schemas.microsoft.com/office/drawing/2014/main" id="{864A67D0-0886-4093-9F1B-7D59353483FA}"/>
                </a:ext>
              </a:extLst>
            </p:cNvPr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42;p81">
              <a:extLst>
                <a:ext uri="{FF2B5EF4-FFF2-40B4-BE49-F238E27FC236}">
                  <a16:creationId xmlns:a16="http://schemas.microsoft.com/office/drawing/2014/main" id="{1B20A4D9-6BC0-44C9-9810-E2A545EA5D84}"/>
                </a:ext>
              </a:extLst>
            </p:cNvPr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43;p81">
              <a:extLst>
                <a:ext uri="{FF2B5EF4-FFF2-40B4-BE49-F238E27FC236}">
                  <a16:creationId xmlns:a16="http://schemas.microsoft.com/office/drawing/2014/main" id="{5F5BEA3A-BFC0-47FA-96EE-D44E67536756}"/>
                </a:ext>
              </a:extLst>
            </p:cNvPr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44;p81">
              <a:extLst>
                <a:ext uri="{FF2B5EF4-FFF2-40B4-BE49-F238E27FC236}">
                  <a16:creationId xmlns:a16="http://schemas.microsoft.com/office/drawing/2014/main" id="{DB8BABD1-93A6-4992-8BAA-A5FBE470C8F0}"/>
                </a:ext>
              </a:extLst>
            </p:cNvPr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45;p81">
              <a:extLst>
                <a:ext uri="{FF2B5EF4-FFF2-40B4-BE49-F238E27FC236}">
                  <a16:creationId xmlns:a16="http://schemas.microsoft.com/office/drawing/2014/main" id="{3ABB6D6F-6BD0-42BF-939B-63CB02F61F2E}"/>
                </a:ext>
              </a:extLst>
            </p:cNvPr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46;p81">
              <a:extLst>
                <a:ext uri="{FF2B5EF4-FFF2-40B4-BE49-F238E27FC236}">
                  <a16:creationId xmlns:a16="http://schemas.microsoft.com/office/drawing/2014/main" id="{01FDBADE-54E3-4DE5-A3B8-E556A453C034}"/>
                </a:ext>
              </a:extLst>
            </p:cNvPr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47;p81">
              <a:extLst>
                <a:ext uri="{FF2B5EF4-FFF2-40B4-BE49-F238E27FC236}">
                  <a16:creationId xmlns:a16="http://schemas.microsoft.com/office/drawing/2014/main" id="{D6CD0C87-4EE4-4BC4-B2F7-060C8F8AA10D}"/>
                </a:ext>
              </a:extLst>
            </p:cNvPr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48;p81">
              <a:extLst>
                <a:ext uri="{FF2B5EF4-FFF2-40B4-BE49-F238E27FC236}">
                  <a16:creationId xmlns:a16="http://schemas.microsoft.com/office/drawing/2014/main" id="{EAFE5102-8CD4-4609-B8B9-A4DA58B0F4E9}"/>
                </a:ext>
              </a:extLst>
            </p:cNvPr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49;p81">
              <a:extLst>
                <a:ext uri="{FF2B5EF4-FFF2-40B4-BE49-F238E27FC236}">
                  <a16:creationId xmlns:a16="http://schemas.microsoft.com/office/drawing/2014/main" id="{DB10F2EE-0DE3-4361-B46D-E3D5E9B17328}"/>
                </a:ext>
              </a:extLst>
            </p:cNvPr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50;p81">
              <a:extLst>
                <a:ext uri="{FF2B5EF4-FFF2-40B4-BE49-F238E27FC236}">
                  <a16:creationId xmlns:a16="http://schemas.microsoft.com/office/drawing/2014/main" id="{E1CB3EB4-48D8-4B65-A074-2F2D1870CE08}"/>
                </a:ext>
              </a:extLst>
            </p:cNvPr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51;p81">
              <a:extLst>
                <a:ext uri="{FF2B5EF4-FFF2-40B4-BE49-F238E27FC236}">
                  <a16:creationId xmlns:a16="http://schemas.microsoft.com/office/drawing/2014/main" id="{AD1A5983-34B2-4E23-A7B2-456FC20AAF87}"/>
                </a:ext>
              </a:extLst>
            </p:cNvPr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52;p81">
              <a:extLst>
                <a:ext uri="{FF2B5EF4-FFF2-40B4-BE49-F238E27FC236}">
                  <a16:creationId xmlns:a16="http://schemas.microsoft.com/office/drawing/2014/main" id="{53650B5F-5F31-4BDD-954A-E9A22BEAD5D6}"/>
                </a:ext>
              </a:extLst>
            </p:cNvPr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53;p81">
              <a:extLst>
                <a:ext uri="{FF2B5EF4-FFF2-40B4-BE49-F238E27FC236}">
                  <a16:creationId xmlns:a16="http://schemas.microsoft.com/office/drawing/2014/main" id="{6C3B03A5-E83E-4D66-9C47-8B2672872C71}"/>
                </a:ext>
              </a:extLst>
            </p:cNvPr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54;p81">
              <a:extLst>
                <a:ext uri="{FF2B5EF4-FFF2-40B4-BE49-F238E27FC236}">
                  <a16:creationId xmlns:a16="http://schemas.microsoft.com/office/drawing/2014/main" id="{F8CFDEA0-C49C-4F87-9FE1-6E37A033184C}"/>
                </a:ext>
              </a:extLst>
            </p:cNvPr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55;p81">
              <a:extLst>
                <a:ext uri="{FF2B5EF4-FFF2-40B4-BE49-F238E27FC236}">
                  <a16:creationId xmlns:a16="http://schemas.microsoft.com/office/drawing/2014/main" id="{A542E791-CD06-4FE2-A81E-103A12904209}"/>
                </a:ext>
              </a:extLst>
            </p:cNvPr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56;p81">
              <a:extLst>
                <a:ext uri="{FF2B5EF4-FFF2-40B4-BE49-F238E27FC236}">
                  <a16:creationId xmlns:a16="http://schemas.microsoft.com/office/drawing/2014/main" id="{74817B2A-6CA2-47B6-87D6-A0D69AD59C02}"/>
                </a:ext>
              </a:extLst>
            </p:cNvPr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457;p68">
            <a:extLst>
              <a:ext uri="{FF2B5EF4-FFF2-40B4-BE49-F238E27FC236}">
                <a16:creationId xmlns:a16="http://schemas.microsoft.com/office/drawing/2014/main" id="{C6267608-4004-4418-BAFA-3ADEB50A22E4}"/>
              </a:ext>
            </a:extLst>
          </p:cNvPr>
          <p:cNvSpPr/>
          <p:nvPr/>
        </p:nvSpPr>
        <p:spPr>
          <a:xfrm rot="7105563" flipH="1">
            <a:off x="10102319" y="593235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5DC3B6-AA86-488C-95C1-4BBEF7529825}"/>
              </a:ext>
            </a:extLst>
          </p:cNvPr>
          <p:cNvSpPr txBox="1"/>
          <p:nvPr/>
        </p:nvSpPr>
        <p:spPr>
          <a:xfrm>
            <a:off x="554694" y="309519"/>
            <a:ext cx="2463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TASK THREE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7E9366-CFDA-4AB5-B0C9-885D83571510}"/>
              </a:ext>
            </a:extLst>
          </p:cNvPr>
          <p:cNvSpPr txBox="1"/>
          <p:nvPr/>
        </p:nvSpPr>
        <p:spPr>
          <a:xfrm>
            <a:off x="231369" y="818786"/>
            <a:ext cx="3206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navigation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bar</a:t>
            </a:r>
            <a:r>
              <a:rPr lang="en-US" sz="2000" dirty="0" err="1"/>
              <a:t>and</a:t>
            </a:r>
            <a:r>
              <a:rPr lang="en-US" sz="2000" dirty="0"/>
              <a:t> </a:t>
            </a:r>
            <a:r>
              <a:rPr lang="en-US" sz="2000" dirty="0" err="1"/>
              <a:t>layouting</a:t>
            </a:r>
            <a:endParaRPr lang="en-US" sz="2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114539-A948-4AF5-A891-2E6A9E2CF686}"/>
              </a:ext>
            </a:extLst>
          </p:cNvPr>
          <p:cNvGrpSpPr/>
          <p:nvPr/>
        </p:nvGrpSpPr>
        <p:grpSpPr>
          <a:xfrm>
            <a:off x="2801634" y="1272969"/>
            <a:ext cx="7342839" cy="5073833"/>
            <a:chOff x="83243" y="-1062415"/>
            <a:chExt cx="12025514" cy="81790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A49B64-12CC-4A68-B639-C89AD0699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36" r="1365" b="23085"/>
            <a:stretch/>
          </p:blipFill>
          <p:spPr>
            <a:xfrm>
              <a:off x="83243" y="-1062415"/>
              <a:ext cx="12025514" cy="460717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CBD306A-EC95-4E07-B039-41B717285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67" r="1365" b="4735"/>
            <a:stretch/>
          </p:blipFill>
          <p:spPr>
            <a:xfrm>
              <a:off x="83243" y="3536947"/>
              <a:ext cx="12025514" cy="3579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642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802;p79">
            <a:extLst>
              <a:ext uri="{FF2B5EF4-FFF2-40B4-BE49-F238E27FC236}">
                <a16:creationId xmlns:a16="http://schemas.microsoft.com/office/drawing/2014/main" id="{BEC8D236-C11E-4076-A68A-173F0D06E6E4}"/>
              </a:ext>
            </a:extLst>
          </p:cNvPr>
          <p:cNvSpPr/>
          <p:nvPr/>
        </p:nvSpPr>
        <p:spPr>
          <a:xfrm rot="1617298" flipH="1">
            <a:off x="7116935" y="-286715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823;p81">
            <a:extLst>
              <a:ext uri="{FF2B5EF4-FFF2-40B4-BE49-F238E27FC236}">
                <a16:creationId xmlns:a16="http://schemas.microsoft.com/office/drawing/2014/main" id="{9EC02A28-0B54-440D-84B9-4BF09B09B5B2}"/>
              </a:ext>
            </a:extLst>
          </p:cNvPr>
          <p:cNvGrpSpPr/>
          <p:nvPr/>
        </p:nvGrpSpPr>
        <p:grpSpPr>
          <a:xfrm>
            <a:off x="-2528398" y="221787"/>
            <a:ext cx="6634054" cy="6414426"/>
            <a:chOff x="6762468" y="1386456"/>
            <a:chExt cx="2270935" cy="226033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" name="Google Shape;1824;p81">
              <a:extLst>
                <a:ext uri="{FF2B5EF4-FFF2-40B4-BE49-F238E27FC236}">
                  <a16:creationId xmlns:a16="http://schemas.microsoft.com/office/drawing/2014/main" id="{FFB59D3D-6552-4706-A74F-CCCEEE1AC10E}"/>
                </a:ext>
              </a:extLst>
            </p:cNvPr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25;p81">
              <a:extLst>
                <a:ext uri="{FF2B5EF4-FFF2-40B4-BE49-F238E27FC236}">
                  <a16:creationId xmlns:a16="http://schemas.microsoft.com/office/drawing/2014/main" id="{B60B297C-D1B0-40D1-8B75-B2B0FE65A188}"/>
                </a:ext>
              </a:extLst>
            </p:cNvPr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26;p81">
              <a:extLst>
                <a:ext uri="{FF2B5EF4-FFF2-40B4-BE49-F238E27FC236}">
                  <a16:creationId xmlns:a16="http://schemas.microsoft.com/office/drawing/2014/main" id="{F1E3A0D4-E720-404F-BE5B-882E83C84B3C}"/>
                </a:ext>
              </a:extLst>
            </p:cNvPr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27;p81">
              <a:extLst>
                <a:ext uri="{FF2B5EF4-FFF2-40B4-BE49-F238E27FC236}">
                  <a16:creationId xmlns:a16="http://schemas.microsoft.com/office/drawing/2014/main" id="{06AF2AEB-7718-4588-847F-11731B8BED67}"/>
                </a:ext>
              </a:extLst>
            </p:cNvPr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28;p81">
              <a:extLst>
                <a:ext uri="{FF2B5EF4-FFF2-40B4-BE49-F238E27FC236}">
                  <a16:creationId xmlns:a16="http://schemas.microsoft.com/office/drawing/2014/main" id="{7ECF76D4-0130-4D50-B04F-CA1CB701AF38}"/>
                </a:ext>
              </a:extLst>
            </p:cNvPr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29;p81">
              <a:extLst>
                <a:ext uri="{FF2B5EF4-FFF2-40B4-BE49-F238E27FC236}">
                  <a16:creationId xmlns:a16="http://schemas.microsoft.com/office/drawing/2014/main" id="{8FD7FC74-CF11-491A-984E-E790703C64FB}"/>
                </a:ext>
              </a:extLst>
            </p:cNvPr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30;p81">
              <a:extLst>
                <a:ext uri="{FF2B5EF4-FFF2-40B4-BE49-F238E27FC236}">
                  <a16:creationId xmlns:a16="http://schemas.microsoft.com/office/drawing/2014/main" id="{487B57AD-7650-4032-BE99-7FD4C43CB3DB}"/>
                </a:ext>
              </a:extLst>
            </p:cNvPr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31;p81">
              <a:extLst>
                <a:ext uri="{FF2B5EF4-FFF2-40B4-BE49-F238E27FC236}">
                  <a16:creationId xmlns:a16="http://schemas.microsoft.com/office/drawing/2014/main" id="{2B8EA47B-16ED-4898-BB2B-D3834DA11CFB}"/>
                </a:ext>
              </a:extLst>
            </p:cNvPr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32;p81">
              <a:extLst>
                <a:ext uri="{FF2B5EF4-FFF2-40B4-BE49-F238E27FC236}">
                  <a16:creationId xmlns:a16="http://schemas.microsoft.com/office/drawing/2014/main" id="{E3C651F4-E21D-48C1-B499-65C28935D9DF}"/>
                </a:ext>
              </a:extLst>
            </p:cNvPr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33;p81">
              <a:extLst>
                <a:ext uri="{FF2B5EF4-FFF2-40B4-BE49-F238E27FC236}">
                  <a16:creationId xmlns:a16="http://schemas.microsoft.com/office/drawing/2014/main" id="{C23D6C37-F12C-4E4A-A33F-F5914033F6C2}"/>
                </a:ext>
              </a:extLst>
            </p:cNvPr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34;p81">
              <a:extLst>
                <a:ext uri="{FF2B5EF4-FFF2-40B4-BE49-F238E27FC236}">
                  <a16:creationId xmlns:a16="http://schemas.microsoft.com/office/drawing/2014/main" id="{CA4E647B-D036-46DB-B5C5-CEEE66347CCF}"/>
                </a:ext>
              </a:extLst>
            </p:cNvPr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35;p81">
              <a:extLst>
                <a:ext uri="{FF2B5EF4-FFF2-40B4-BE49-F238E27FC236}">
                  <a16:creationId xmlns:a16="http://schemas.microsoft.com/office/drawing/2014/main" id="{96D3B6DE-D0C2-413F-AD57-71DB4CBCCFFC}"/>
                </a:ext>
              </a:extLst>
            </p:cNvPr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6;p81">
              <a:extLst>
                <a:ext uri="{FF2B5EF4-FFF2-40B4-BE49-F238E27FC236}">
                  <a16:creationId xmlns:a16="http://schemas.microsoft.com/office/drawing/2014/main" id="{42408F31-F5BE-41A5-991C-80C0B8D9C8B9}"/>
                </a:ext>
              </a:extLst>
            </p:cNvPr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37;p81">
              <a:extLst>
                <a:ext uri="{FF2B5EF4-FFF2-40B4-BE49-F238E27FC236}">
                  <a16:creationId xmlns:a16="http://schemas.microsoft.com/office/drawing/2014/main" id="{F8B46F56-5150-4AC1-A7E6-08214EF0F877}"/>
                </a:ext>
              </a:extLst>
            </p:cNvPr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38;p81">
              <a:extLst>
                <a:ext uri="{FF2B5EF4-FFF2-40B4-BE49-F238E27FC236}">
                  <a16:creationId xmlns:a16="http://schemas.microsoft.com/office/drawing/2014/main" id="{4BAD15B7-FD73-4AAB-8AAE-5AF947E89AEF}"/>
                </a:ext>
              </a:extLst>
            </p:cNvPr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39;p81">
              <a:extLst>
                <a:ext uri="{FF2B5EF4-FFF2-40B4-BE49-F238E27FC236}">
                  <a16:creationId xmlns:a16="http://schemas.microsoft.com/office/drawing/2014/main" id="{945E97B5-84FF-4DBB-AA65-A57ADB2F151B}"/>
                </a:ext>
              </a:extLst>
            </p:cNvPr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40;p81">
              <a:extLst>
                <a:ext uri="{FF2B5EF4-FFF2-40B4-BE49-F238E27FC236}">
                  <a16:creationId xmlns:a16="http://schemas.microsoft.com/office/drawing/2014/main" id="{9BCDAA55-AC91-4B5B-A7F2-6A14B39DD03C}"/>
                </a:ext>
              </a:extLst>
            </p:cNvPr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41;p81">
              <a:extLst>
                <a:ext uri="{FF2B5EF4-FFF2-40B4-BE49-F238E27FC236}">
                  <a16:creationId xmlns:a16="http://schemas.microsoft.com/office/drawing/2014/main" id="{864A67D0-0886-4093-9F1B-7D59353483FA}"/>
                </a:ext>
              </a:extLst>
            </p:cNvPr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42;p81">
              <a:extLst>
                <a:ext uri="{FF2B5EF4-FFF2-40B4-BE49-F238E27FC236}">
                  <a16:creationId xmlns:a16="http://schemas.microsoft.com/office/drawing/2014/main" id="{1B20A4D9-6BC0-44C9-9810-E2A545EA5D84}"/>
                </a:ext>
              </a:extLst>
            </p:cNvPr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43;p81">
              <a:extLst>
                <a:ext uri="{FF2B5EF4-FFF2-40B4-BE49-F238E27FC236}">
                  <a16:creationId xmlns:a16="http://schemas.microsoft.com/office/drawing/2014/main" id="{5F5BEA3A-BFC0-47FA-96EE-D44E67536756}"/>
                </a:ext>
              </a:extLst>
            </p:cNvPr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44;p81">
              <a:extLst>
                <a:ext uri="{FF2B5EF4-FFF2-40B4-BE49-F238E27FC236}">
                  <a16:creationId xmlns:a16="http://schemas.microsoft.com/office/drawing/2014/main" id="{DB8BABD1-93A6-4992-8BAA-A5FBE470C8F0}"/>
                </a:ext>
              </a:extLst>
            </p:cNvPr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45;p81">
              <a:extLst>
                <a:ext uri="{FF2B5EF4-FFF2-40B4-BE49-F238E27FC236}">
                  <a16:creationId xmlns:a16="http://schemas.microsoft.com/office/drawing/2014/main" id="{3ABB6D6F-6BD0-42BF-939B-63CB02F61F2E}"/>
                </a:ext>
              </a:extLst>
            </p:cNvPr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46;p81">
              <a:extLst>
                <a:ext uri="{FF2B5EF4-FFF2-40B4-BE49-F238E27FC236}">
                  <a16:creationId xmlns:a16="http://schemas.microsoft.com/office/drawing/2014/main" id="{01FDBADE-54E3-4DE5-A3B8-E556A453C034}"/>
                </a:ext>
              </a:extLst>
            </p:cNvPr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47;p81">
              <a:extLst>
                <a:ext uri="{FF2B5EF4-FFF2-40B4-BE49-F238E27FC236}">
                  <a16:creationId xmlns:a16="http://schemas.microsoft.com/office/drawing/2014/main" id="{D6CD0C87-4EE4-4BC4-B2F7-060C8F8AA10D}"/>
                </a:ext>
              </a:extLst>
            </p:cNvPr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48;p81">
              <a:extLst>
                <a:ext uri="{FF2B5EF4-FFF2-40B4-BE49-F238E27FC236}">
                  <a16:creationId xmlns:a16="http://schemas.microsoft.com/office/drawing/2014/main" id="{EAFE5102-8CD4-4609-B8B9-A4DA58B0F4E9}"/>
                </a:ext>
              </a:extLst>
            </p:cNvPr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49;p81">
              <a:extLst>
                <a:ext uri="{FF2B5EF4-FFF2-40B4-BE49-F238E27FC236}">
                  <a16:creationId xmlns:a16="http://schemas.microsoft.com/office/drawing/2014/main" id="{DB10F2EE-0DE3-4361-B46D-E3D5E9B17328}"/>
                </a:ext>
              </a:extLst>
            </p:cNvPr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50;p81">
              <a:extLst>
                <a:ext uri="{FF2B5EF4-FFF2-40B4-BE49-F238E27FC236}">
                  <a16:creationId xmlns:a16="http://schemas.microsoft.com/office/drawing/2014/main" id="{E1CB3EB4-48D8-4B65-A074-2F2D1870CE08}"/>
                </a:ext>
              </a:extLst>
            </p:cNvPr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51;p81">
              <a:extLst>
                <a:ext uri="{FF2B5EF4-FFF2-40B4-BE49-F238E27FC236}">
                  <a16:creationId xmlns:a16="http://schemas.microsoft.com/office/drawing/2014/main" id="{AD1A5983-34B2-4E23-A7B2-456FC20AAF87}"/>
                </a:ext>
              </a:extLst>
            </p:cNvPr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52;p81">
              <a:extLst>
                <a:ext uri="{FF2B5EF4-FFF2-40B4-BE49-F238E27FC236}">
                  <a16:creationId xmlns:a16="http://schemas.microsoft.com/office/drawing/2014/main" id="{53650B5F-5F31-4BDD-954A-E9A22BEAD5D6}"/>
                </a:ext>
              </a:extLst>
            </p:cNvPr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53;p81">
              <a:extLst>
                <a:ext uri="{FF2B5EF4-FFF2-40B4-BE49-F238E27FC236}">
                  <a16:creationId xmlns:a16="http://schemas.microsoft.com/office/drawing/2014/main" id="{6C3B03A5-E83E-4D66-9C47-8B2672872C71}"/>
                </a:ext>
              </a:extLst>
            </p:cNvPr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54;p81">
              <a:extLst>
                <a:ext uri="{FF2B5EF4-FFF2-40B4-BE49-F238E27FC236}">
                  <a16:creationId xmlns:a16="http://schemas.microsoft.com/office/drawing/2014/main" id="{F8CFDEA0-C49C-4F87-9FE1-6E37A033184C}"/>
                </a:ext>
              </a:extLst>
            </p:cNvPr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55;p81">
              <a:extLst>
                <a:ext uri="{FF2B5EF4-FFF2-40B4-BE49-F238E27FC236}">
                  <a16:creationId xmlns:a16="http://schemas.microsoft.com/office/drawing/2014/main" id="{A542E791-CD06-4FE2-A81E-103A12904209}"/>
                </a:ext>
              </a:extLst>
            </p:cNvPr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56;p81">
              <a:extLst>
                <a:ext uri="{FF2B5EF4-FFF2-40B4-BE49-F238E27FC236}">
                  <a16:creationId xmlns:a16="http://schemas.microsoft.com/office/drawing/2014/main" id="{74817B2A-6CA2-47B6-87D6-A0D69AD59C02}"/>
                </a:ext>
              </a:extLst>
            </p:cNvPr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457;p68">
            <a:extLst>
              <a:ext uri="{FF2B5EF4-FFF2-40B4-BE49-F238E27FC236}">
                <a16:creationId xmlns:a16="http://schemas.microsoft.com/office/drawing/2014/main" id="{C6267608-4004-4418-BAFA-3ADEB50A22E4}"/>
              </a:ext>
            </a:extLst>
          </p:cNvPr>
          <p:cNvSpPr/>
          <p:nvPr/>
        </p:nvSpPr>
        <p:spPr>
          <a:xfrm rot="7105563" flipH="1">
            <a:off x="10102319" y="593235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5DC3B6-AA86-488C-95C1-4BBEF7529825}"/>
              </a:ext>
            </a:extLst>
          </p:cNvPr>
          <p:cNvSpPr txBox="1"/>
          <p:nvPr/>
        </p:nvSpPr>
        <p:spPr>
          <a:xfrm>
            <a:off x="554694" y="309519"/>
            <a:ext cx="218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TASK TWO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7E9366-CFDA-4AB5-B0C9-885D83571510}"/>
              </a:ext>
            </a:extLst>
          </p:cNvPr>
          <p:cNvSpPr txBox="1"/>
          <p:nvPr/>
        </p:nvSpPr>
        <p:spPr>
          <a:xfrm>
            <a:off x="823869" y="818786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contact form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647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Ahri Maulana</dc:creator>
  <cp:lastModifiedBy>Ahri Maulana</cp:lastModifiedBy>
  <cp:revision>7</cp:revision>
  <dcterms:created xsi:type="dcterms:W3CDTF">2022-01-29T04:21:10Z</dcterms:created>
  <dcterms:modified xsi:type="dcterms:W3CDTF">2022-02-07T00:00:09Z</dcterms:modified>
</cp:coreProperties>
</file>