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</p:spTree>
  </p:cSld>
  <p:clrMapOvr>
    <a:masterClrMapping/>
  </p:clrMapOvr>
  <p:transition spd="slow">
    <p:cover dir="l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</p:spTree>
  </p:cSld>
  <p:clrMapOvr>
    <a:masterClrMapping/>
  </p:clrMapOvr>
  <p:transition spd="slow">
    <p:cover dir="l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</p:spTree>
  </p:cSld>
  <p:clrMapOvr>
    <a:masterClrMapping/>
  </p:clrMapOvr>
  <p:transition spd="slow">
    <p:cover dir="l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1" r="0" b="-111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3008875" y="7792872"/>
            <a:ext cx="4928548" cy="561264"/>
            <a:chOff x="0" y="0"/>
            <a:chExt cx="1298054" cy="14782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8054" cy="147823"/>
            </a:xfrm>
            <a:custGeom>
              <a:avLst/>
              <a:gdLst/>
              <a:ahLst/>
              <a:cxnLst/>
              <a:rect r="r" b="b" t="t" l="l"/>
              <a:pathLst>
                <a:path h="147823" w="1298054">
                  <a:moveTo>
                    <a:pt x="0" y="0"/>
                  </a:moveTo>
                  <a:lnTo>
                    <a:pt x="1298054" y="0"/>
                  </a:lnTo>
                  <a:lnTo>
                    <a:pt x="1298054" y="147823"/>
                  </a:lnTo>
                  <a:lnTo>
                    <a:pt x="0" y="14782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298054" cy="185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  <p:transition spd="slow">
    <p:cover dir="l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DAGiRbq2bwA</dc:identifier>
  <dcterms:modified xsi:type="dcterms:W3CDTF">2011-08-01T06:04:30Z</dcterms:modified>
  <cp:revision>1</cp:revision>
  <dc:title>Ахроров Кароматуллохон</dc:title>
</cp:coreProperties>
</file>