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1" r:id="rId4"/>
  </p:sldMasterIdLst>
  <p:sldIdLst>
    <p:sldId id="343" r:id="rId5"/>
    <p:sldId id="257" r:id="rId6"/>
    <p:sldId id="353" r:id="rId7"/>
    <p:sldId id="352" r:id="rId8"/>
    <p:sldId id="351" r:id="rId9"/>
    <p:sldId id="358" r:id="rId10"/>
    <p:sldId id="354" r:id="rId11"/>
    <p:sldId id="362" r:id="rId12"/>
    <p:sldId id="363" r:id="rId13"/>
    <p:sldId id="346" r:id="rId14"/>
    <p:sldId id="3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47" autoAdjust="0"/>
  </p:normalViewPr>
  <p:slideViewPr>
    <p:cSldViewPr snapToGrid="0">
      <p:cViewPr varScale="1">
        <p:scale>
          <a:sx n="75" d="100"/>
          <a:sy n="75" d="100"/>
        </p:scale>
        <p:origin x="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12/1/2020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121039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noProof="0" smtClean="0"/>
              <a:t>12/1/2020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86820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noProof="0" smtClean="0"/>
              <a:t>12/1/2020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57014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0091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77207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814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02397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12/1/2020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12/1/2020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12/1/2020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12/1/2020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94573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12/1/2020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317801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noProof="0" smtClean="0"/>
              <a:t>12/1/2020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72539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12/1/2020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330672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12/1/2020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320442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12/1/2020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56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noProof="0" smtClean="0"/>
              <a:t>12/1/2020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177989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noProof="0" smtClean="0"/>
              <a:t>12/1/2020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251265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12/1/2020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45433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7" r:id="rId15"/>
    <p:sldLayoutId id="2147483675" r:id="rId16"/>
    <p:sldLayoutId id="2147483684" r:id="rId17"/>
    <p:sldLayoutId id="2147483678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2576"/>
            <a:ext cx="9144000" cy="1187386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accent4">
                    <a:lumMod val="75000"/>
                  </a:schemeClr>
                </a:solidFill>
              </a:rPr>
              <a:t>PROJECT TWATTER</a:t>
            </a:r>
            <a:endParaRPr lang="en-US" sz="6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4488"/>
            <a:ext cx="9144000" cy="109728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j-lt"/>
              </a:rPr>
              <a:t>SJSU, CMPE </a:t>
            </a:r>
            <a:r>
              <a:rPr lang="en-US" sz="2800" dirty="0" smtClean="0">
                <a:latin typeface="+mj-lt"/>
              </a:rPr>
              <a:t>131 – Fall 2020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Ahror Abdulhamidov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633-6FA1-4FBC-8E61-54FEB458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6392" y="1298448"/>
            <a:ext cx="5394960" cy="103327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SUMMARY</a:t>
            </a:r>
            <a:endParaRPr lang="en-US" sz="6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965960" y="2606039"/>
            <a:ext cx="8357616" cy="307238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smtClean="0">
                <a:latin typeface="+mj-lt"/>
              </a:rPr>
              <a:t>Perfect Twitter-like minimalistic web application </a:t>
            </a:r>
            <a:r>
              <a:rPr lang="en-US" sz="4000" dirty="0" smtClean="0">
                <a:latin typeface="+mj-lt"/>
              </a:rPr>
              <a:t>ready for deployment!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 smtClean="0">
              <a:latin typeface="+mj-lt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accent4"/>
                </a:solidFill>
                <a:latin typeface="+mj-lt"/>
              </a:rPr>
              <a:t>(</a:t>
            </a:r>
            <a:r>
              <a:rPr lang="en-US" sz="2800" dirty="0">
                <a:solidFill>
                  <a:schemeClr val="accent4"/>
                </a:solidFill>
                <a:latin typeface="+mj-lt"/>
              </a:rPr>
              <a:t>GitHub repository</a:t>
            </a:r>
            <a:r>
              <a:rPr lang="en-US" sz="2800" dirty="0" smtClean="0">
                <a:solidFill>
                  <a:schemeClr val="accent4"/>
                </a:solidFill>
                <a:latin typeface="+mj-lt"/>
              </a:rPr>
              <a:t>:  github.com/Ahrorus/</a:t>
            </a:r>
            <a:r>
              <a:rPr lang="en-US" sz="2800" dirty="0" err="1" smtClean="0">
                <a:solidFill>
                  <a:schemeClr val="accent4"/>
                </a:solidFill>
                <a:latin typeface="+mj-lt"/>
              </a:rPr>
              <a:t>Twatter</a:t>
            </a:r>
            <a:r>
              <a:rPr lang="en-US" sz="2800" dirty="0" smtClean="0">
                <a:solidFill>
                  <a:schemeClr val="accent4"/>
                </a:solidFill>
                <a:latin typeface="+mj-lt"/>
              </a:rPr>
              <a:t>)</a:t>
            </a:r>
            <a:endParaRPr lang="en-US" sz="2800" dirty="0" smtClean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476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20624"/>
            <a:ext cx="12192001" cy="643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5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</a:rPr>
              <a:t>Goals</a:t>
            </a:r>
          </a:p>
          <a:p>
            <a:r>
              <a:rPr lang="en-US" sz="3200" dirty="0" smtClean="0">
                <a:latin typeface="+mj-lt"/>
              </a:rPr>
              <a:t>Problems</a:t>
            </a:r>
          </a:p>
          <a:p>
            <a:r>
              <a:rPr lang="en-US" sz="3200" dirty="0" smtClean="0">
                <a:latin typeface="+mj-lt"/>
              </a:rPr>
              <a:t>Deliverables</a:t>
            </a:r>
          </a:p>
          <a:p>
            <a:r>
              <a:rPr lang="en-US" sz="3200" dirty="0" smtClean="0">
                <a:latin typeface="+mj-lt"/>
              </a:rPr>
              <a:t>Features</a:t>
            </a:r>
            <a:endParaRPr lang="en-US" sz="3200" dirty="0" smtClean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Solution</a:t>
            </a:r>
          </a:p>
          <a:p>
            <a:pPr marL="0" indent="0">
              <a:buNone/>
            </a:pPr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 - </a:t>
            </a:r>
            <a:r>
              <a:rPr lang="en-US" sz="3200" dirty="0">
                <a:latin typeface="+mj-lt"/>
              </a:rPr>
              <a:t>Tools and </a:t>
            </a:r>
            <a:r>
              <a:rPr lang="en-US" sz="3200" dirty="0" smtClean="0">
                <a:latin typeface="+mj-lt"/>
              </a:rPr>
              <a:t>Technology</a:t>
            </a:r>
            <a:endParaRPr lang="en-US" sz="3200" dirty="0">
              <a:latin typeface="+mj-lt"/>
            </a:endParaRPr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 - Software Design</a:t>
            </a:r>
            <a:endParaRPr lang="en-US" sz="3200" dirty="0" smtClean="0">
              <a:latin typeface="+mj-lt"/>
            </a:endParaRPr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6. Summary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43584"/>
            <a:ext cx="3981450" cy="1078992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Problems</a:t>
            </a:r>
            <a:endParaRPr lang="en-US" sz="5400" b="1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3856" y="2633472"/>
            <a:ext cx="4443984" cy="3281656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3200" dirty="0" smtClean="0">
                <a:latin typeface="+mj-lt"/>
              </a:rPr>
              <a:t>Need to spread word to public</a:t>
            </a:r>
          </a:p>
          <a:p>
            <a:pPr marL="285750" indent="-285750">
              <a:buFontTx/>
              <a:buChar char="-"/>
            </a:pPr>
            <a:r>
              <a:rPr lang="en-US" sz="3200" dirty="0" smtClean="0">
                <a:latin typeface="+mj-lt"/>
              </a:rPr>
              <a:t>Other software lack minimalism</a:t>
            </a:r>
          </a:p>
          <a:p>
            <a:pPr marL="285750" indent="-285750">
              <a:buFontTx/>
              <a:buChar char="-"/>
            </a:pPr>
            <a:r>
              <a:rPr lang="en-US" sz="3200" dirty="0" smtClean="0">
                <a:latin typeface="+mj-lt"/>
              </a:rPr>
              <a:t>Other software have less freedom of speech</a:t>
            </a:r>
          </a:p>
          <a:p>
            <a:pPr marL="285750" indent="-285750">
              <a:buFontTx/>
              <a:buChar char="-"/>
            </a:pPr>
            <a:endParaRPr lang="en-US" sz="2800" dirty="0" smtClean="0"/>
          </a:p>
          <a:p>
            <a:pPr marL="285750" indent="-285750">
              <a:buFontTx/>
              <a:buChar char="-"/>
            </a:pPr>
            <a:endParaRPr lang="en-US" sz="2800" dirty="0" smtClean="0"/>
          </a:p>
          <a:p>
            <a:pPr marL="285750" indent="-285750">
              <a:buFontTx/>
              <a:buChar char="-"/>
            </a:pPr>
            <a:endParaRPr lang="en-US" sz="280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136" y="633874"/>
            <a:ext cx="5896864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8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499616"/>
            <a:ext cx="5038344" cy="3886200"/>
          </a:xfrm>
        </p:spPr>
        <p:txBody>
          <a:bodyPr/>
          <a:lstStyle/>
          <a:p>
            <a:r>
              <a:rPr lang="en-US" sz="4000" dirty="0"/>
              <a:t>To make a minimalistic </a:t>
            </a:r>
            <a:r>
              <a:rPr lang="en-US" sz="4000" dirty="0" smtClean="0"/>
              <a:t>Twitter Clone</a:t>
            </a:r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sz="6000" spc="200" dirty="0" smtClean="0">
                <a:solidFill>
                  <a:schemeClr val="tx1"/>
                </a:solidFill>
              </a:rPr>
              <a:t>THE     GOAL</a:t>
            </a:r>
            <a:endParaRPr lang="en-US" sz="6000" spc="200" dirty="0">
              <a:solidFill>
                <a:schemeClr val="tx1"/>
              </a:solidFill>
            </a:endParaRPr>
          </a:p>
        </p:txBody>
      </p:sp>
      <p:pic>
        <p:nvPicPr>
          <p:cNvPr id="2050" name="Picture 2" descr="Tweeter Or Twatter (@Tweter0RTwatt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" y="2246376"/>
            <a:ext cx="2404872" cy="240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48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088136"/>
            <a:ext cx="3926586" cy="786384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Deliverables</a:t>
            </a:r>
            <a:endParaRPr lang="en-US" sz="4800" b="1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6696" y="1984248"/>
            <a:ext cx="9537192" cy="3930880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sz="3200" dirty="0" smtClean="0">
                <a:latin typeface="+mj-lt"/>
              </a:rPr>
              <a:t>Ready for release by 12/01/2020 (</a:t>
            </a:r>
            <a:r>
              <a:rPr lang="en-US" sz="3200" b="1" dirty="0" smtClean="0">
                <a:solidFill>
                  <a:schemeClr val="accent1"/>
                </a:solidFill>
                <a:latin typeface="+mj-lt"/>
              </a:rPr>
              <a:t>done!</a:t>
            </a:r>
            <a:r>
              <a:rPr lang="en-US" sz="3200" dirty="0" smtClean="0">
                <a:latin typeface="+mj-lt"/>
              </a:rPr>
              <a:t>)</a:t>
            </a:r>
            <a:endParaRPr lang="en-US" sz="3200" dirty="0" smtClean="0">
              <a:latin typeface="+mj-lt"/>
            </a:endParaRPr>
          </a:p>
          <a:p>
            <a:pPr marL="457200" indent="-457200">
              <a:buFontTx/>
              <a:buChar char="-"/>
            </a:pPr>
            <a:r>
              <a:rPr lang="en-US" sz="3200" dirty="0" smtClean="0">
                <a:latin typeface="+mj-lt"/>
              </a:rPr>
              <a:t>Accessible </a:t>
            </a:r>
            <a:r>
              <a:rPr lang="en-US" sz="3200" dirty="0" smtClean="0">
                <a:latin typeface="+mj-lt"/>
              </a:rPr>
              <a:t>by any device with modern browser</a:t>
            </a:r>
          </a:p>
          <a:p>
            <a:pPr marL="457200" indent="-457200">
              <a:buFontTx/>
              <a:buChar char="-"/>
            </a:pPr>
            <a:r>
              <a:rPr lang="en-US" sz="3200" dirty="0" smtClean="0">
                <a:latin typeface="+mj-lt"/>
              </a:rPr>
              <a:t>Minimalistic design</a:t>
            </a:r>
          </a:p>
          <a:p>
            <a:pPr marL="457200" indent="-457200">
              <a:buFontTx/>
              <a:buChar char="-"/>
            </a:pPr>
            <a:r>
              <a:rPr lang="en-US" sz="3200" dirty="0" smtClean="0">
                <a:latin typeface="+mj-lt"/>
              </a:rPr>
              <a:t>Easy to use</a:t>
            </a:r>
          </a:p>
          <a:p>
            <a:pPr marL="457200" indent="-457200">
              <a:buFontTx/>
              <a:buChar char="-"/>
            </a:pPr>
            <a:r>
              <a:rPr lang="en-US" sz="3200" dirty="0" smtClean="0">
                <a:latin typeface="+mj-lt"/>
              </a:rPr>
              <a:t>Popularity among people of all ages, races, genders, beliefs, and cultures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582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831286"/>
            <a:ext cx="4699000" cy="5195425"/>
          </a:xfrm>
        </p:spPr>
        <p:txBody>
          <a:bodyPr>
            <a:normAutofit/>
          </a:bodyPr>
          <a:lstStyle/>
          <a:p>
            <a:pPr marL="0" indent="0" algn="ctr">
              <a:buFont typeface="Calibri" panose="020F0502020204030204" pitchFamily="34" charset="0"/>
              <a:buNone/>
            </a:pPr>
            <a:r>
              <a:rPr lang="en-US" sz="4800" spc="200" dirty="0" smtClean="0"/>
              <a:t>APPLICATION FEATURES</a:t>
            </a: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2400" spc="200" dirty="0" smtClean="0">
                <a:solidFill>
                  <a:schemeClr val="accent1"/>
                </a:solidFill>
              </a:rPr>
              <a:t>(new features)</a:t>
            </a:r>
            <a:endParaRPr lang="en-US" sz="2400" spc="200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07" y="644650"/>
            <a:ext cx="6058746" cy="556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32104"/>
            <a:ext cx="10515600" cy="1005840"/>
          </a:xfrm>
        </p:spPr>
        <p:txBody>
          <a:bodyPr/>
          <a:lstStyle/>
          <a:p>
            <a:r>
              <a:rPr lang="en-US" b="1" dirty="0" smtClean="0"/>
              <a:t>SOLUTION (TOOLS </a:t>
            </a:r>
            <a:r>
              <a:rPr lang="en-US" b="1" dirty="0" smtClean="0"/>
              <a:t>AND </a:t>
            </a:r>
            <a:r>
              <a:rPr lang="en-US" b="1" dirty="0" smtClean="0"/>
              <a:t>TECHNOLOGY)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76450"/>
            <a:ext cx="2519108" cy="823912"/>
          </a:xfrm>
        </p:spPr>
        <p:txBody>
          <a:bodyPr/>
          <a:lstStyle/>
          <a:p>
            <a:r>
              <a:rPr lang="en-US" dirty="0" smtClean="0"/>
              <a:t>Front-end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53347"/>
            <a:ext cx="4354004" cy="269881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Html + </a:t>
            </a:r>
            <a:r>
              <a:rPr lang="en-US" dirty="0" smtClean="0"/>
              <a:t>CSS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Bootstrap + Tailwind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Run </a:t>
            </a:r>
            <a:r>
              <a:rPr lang="en-US" dirty="0" smtClean="0">
                <a:solidFill>
                  <a:schemeClr val="tx1"/>
                </a:solidFill>
              </a:rPr>
              <a:t>on any modern </a:t>
            </a:r>
            <a:r>
              <a:rPr lang="en-US" dirty="0" smtClean="0">
                <a:solidFill>
                  <a:schemeClr val="tx1"/>
                </a:solidFill>
              </a:rPr>
              <a:t>browsers</a:t>
            </a:r>
          </a:p>
          <a:p>
            <a:r>
              <a:rPr lang="en-US" dirty="0" smtClean="0"/>
              <a:t>Fast (Turbo links)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7023" y="2076450"/>
            <a:ext cx="3721608" cy="823912"/>
          </a:xfrm>
        </p:spPr>
        <p:txBody>
          <a:bodyPr/>
          <a:lstStyle/>
          <a:p>
            <a:r>
              <a:rPr lang="en-US" dirty="0" smtClean="0"/>
              <a:t>Back-end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7023" y="3153346"/>
            <a:ext cx="4945444" cy="2698813"/>
          </a:xfrm>
        </p:spPr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7 </a:t>
            </a:r>
            <a:r>
              <a:rPr lang="en-US" dirty="0" smtClean="0"/>
              <a:t>– PHP framework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MySQL – for </a:t>
            </a:r>
            <a:r>
              <a:rPr lang="en-US" dirty="0" smtClean="0">
                <a:solidFill>
                  <a:schemeClr val="tx1"/>
                </a:solidFill>
              </a:rPr>
              <a:t>database storage and access</a:t>
            </a:r>
          </a:p>
          <a:p>
            <a:r>
              <a:rPr lang="en-US" dirty="0" smtClean="0"/>
              <a:t>Tests done using PHP Artisan Tinker and </a:t>
            </a:r>
            <a:r>
              <a:rPr lang="en-US" dirty="0" err="1" smtClean="0"/>
              <a:t>Laravel</a:t>
            </a:r>
            <a:r>
              <a:rPr lang="en-US" dirty="0" smtClean="0"/>
              <a:t> Factory API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laravel-logo - Envision Software and Solutions Pvt Lt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60" y="1638395"/>
            <a:ext cx="3810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08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0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0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FAF7B5-E40C-46BE-9C83-DA251FCAE61E}">
  <ds:schemaRefs>
    <ds:schemaRef ds:uri="http://purl.org/dc/dcmitype/"/>
    <ds:schemaRef ds:uri="http://purl.org/dc/elements/1.1/"/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159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Neue Medium</vt:lpstr>
      <vt:lpstr>Office Theme</vt:lpstr>
      <vt:lpstr>PROJECT TWATTER</vt:lpstr>
      <vt:lpstr>OUTLINE</vt:lpstr>
      <vt:lpstr>Problems</vt:lpstr>
      <vt:lpstr>To make a minimalistic Twitter Clone</vt:lpstr>
      <vt:lpstr>Deliverables</vt:lpstr>
      <vt:lpstr>PowerPoint Presentation</vt:lpstr>
      <vt:lpstr>SOLUTION (TOOLS AND TECHNOLOGY)</vt:lpstr>
      <vt:lpstr>PowerPoint Presentation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2020-09-11T01:02:42Z</dcterms:created>
  <dcterms:modified xsi:type="dcterms:W3CDTF">2020-12-01T21:58:53Z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