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6" r:id="rId4"/>
    <p:sldId id="260" r:id="rId5"/>
    <p:sldId id="261" r:id="rId6"/>
    <p:sldId id="264" r:id="rId7"/>
    <p:sldId id="259" r:id="rId8"/>
    <p:sldId id="262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7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ham Aamir" userId="60a1012199422e59" providerId="LiveId" clId="{C60B8C08-133E-4509-8909-5E68AB6BCB45}"/>
    <pc:docChg chg="undo custSel addSld delSld modSld sldOrd">
      <pc:chgData name="Arham Aamir" userId="60a1012199422e59" providerId="LiveId" clId="{C60B8C08-133E-4509-8909-5E68AB6BCB45}" dt="2021-12-31T03:24:15.697" v="1453" actId="1076"/>
      <pc:docMkLst>
        <pc:docMk/>
      </pc:docMkLst>
      <pc:sldChg chg="modSp new mod">
        <pc:chgData name="Arham Aamir" userId="60a1012199422e59" providerId="LiveId" clId="{C60B8C08-133E-4509-8909-5E68AB6BCB45}" dt="2021-12-31T02:58:32.575" v="386" actId="20577"/>
        <pc:sldMkLst>
          <pc:docMk/>
          <pc:sldMk cId="3580662839" sldId="256"/>
        </pc:sldMkLst>
        <pc:spChg chg="mod">
          <ac:chgData name="Arham Aamir" userId="60a1012199422e59" providerId="LiveId" clId="{C60B8C08-133E-4509-8909-5E68AB6BCB45}" dt="2021-12-31T02:26:44.606" v="128" actId="403"/>
          <ac:spMkLst>
            <pc:docMk/>
            <pc:sldMk cId="3580662839" sldId="256"/>
            <ac:spMk id="2" creationId="{62A2E790-2D36-4ACB-BAE1-0F8D08493052}"/>
          </ac:spMkLst>
        </pc:spChg>
        <pc:spChg chg="mod">
          <ac:chgData name="Arham Aamir" userId="60a1012199422e59" providerId="LiveId" clId="{C60B8C08-133E-4509-8909-5E68AB6BCB45}" dt="2021-12-31T02:58:32.575" v="386" actId="20577"/>
          <ac:spMkLst>
            <pc:docMk/>
            <pc:sldMk cId="3580662839" sldId="256"/>
            <ac:spMk id="3" creationId="{67E73E46-467C-4C56-9EB4-1711E66D2E4D}"/>
          </ac:spMkLst>
        </pc:spChg>
      </pc:sldChg>
      <pc:sldChg chg="modSp new mod">
        <pc:chgData name="Arham Aamir" userId="60a1012199422e59" providerId="LiveId" clId="{C60B8C08-133E-4509-8909-5E68AB6BCB45}" dt="2021-12-31T03:19:18.702" v="1406" actId="20577"/>
        <pc:sldMkLst>
          <pc:docMk/>
          <pc:sldMk cId="1693130311" sldId="257"/>
        </pc:sldMkLst>
        <pc:spChg chg="mod">
          <ac:chgData name="Arham Aamir" userId="60a1012199422e59" providerId="LiveId" clId="{C60B8C08-133E-4509-8909-5E68AB6BCB45}" dt="2021-12-31T02:53:58.198" v="231"/>
          <ac:spMkLst>
            <pc:docMk/>
            <pc:sldMk cId="1693130311" sldId="257"/>
            <ac:spMk id="2" creationId="{27B9AB96-34D9-4CC0-8458-AA0582B8FBB2}"/>
          </ac:spMkLst>
        </pc:spChg>
        <pc:spChg chg="mod">
          <ac:chgData name="Arham Aamir" userId="60a1012199422e59" providerId="LiveId" clId="{C60B8C08-133E-4509-8909-5E68AB6BCB45}" dt="2021-12-31T03:19:18.702" v="1406" actId="20577"/>
          <ac:spMkLst>
            <pc:docMk/>
            <pc:sldMk cId="1693130311" sldId="257"/>
            <ac:spMk id="3" creationId="{61F6B545-7B0D-44CA-8804-954FE905FCD2}"/>
          </ac:spMkLst>
        </pc:spChg>
      </pc:sldChg>
      <pc:sldChg chg="delSp new del mod">
        <pc:chgData name="Arham Aamir" userId="60a1012199422e59" providerId="LiveId" clId="{C60B8C08-133E-4509-8909-5E68AB6BCB45}" dt="2021-12-31T02:58:50.925" v="388" actId="2696"/>
        <pc:sldMkLst>
          <pc:docMk/>
          <pc:sldMk cId="3540497726" sldId="258"/>
        </pc:sldMkLst>
        <pc:spChg chg="del">
          <ac:chgData name="Arham Aamir" userId="60a1012199422e59" providerId="LiveId" clId="{C60B8C08-133E-4509-8909-5E68AB6BCB45}" dt="2021-12-31T02:58:45.340" v="387" actId="478"/>
          <ac:spMkLst>
            <pc:docMk/>
            <pc:sldMk cId="3540497726" sldId="258"/>
            <ac:spMk id="2" creationId="{11048B26-93C6-46D8-90B9-3F1A13E67E63}"/>
          </ac:spMkLst>
        </pc:spChg>
      </pc:sldChg>
      <pc:sldChg chg="addSp delSp modSp new mod ord">
        <pc:chgData name="Arham Aamir" userId="60a1012199422e59" providerId="LiveId" clId="{C60B8C08-133E-4509-8909-5E68AB6BCB45}" dt="2021-12-31T03:24:15.697" v="1453" actId="1076"/>
        <pc:sldMkLst>
          <pc:docMk/>
          <pc:sldMk cId="2173891310" sldId="259"/>
        </pc:sldMkLst>
        <pc:spChg chg="del mod">
          <ac:chgData name="Arham Aamir" userId="60a1012199422e59" providerId="LiveId" clId="{C60B8C08-133E-4509-8909-5E68AB6BCB45}" dt="2021-12-31T03:09:25.354" v="1058" actId="21"/>
          <ac:spMkLst>
            <pc:docMk/>
            <pc:sldMk cId="2173891310" sldId="259"/>
            <ac:spMk id="2" creationId="{46D56AC3-F28F-430A-B1AD-8880CCBE26F4}"/>
          </ac:spMkLst>
        </pc:spChg>
        <pc:spChg chg="del">
          <ac:chgData name="Arham Aamir" userId="60a1012199422e59" providerId="LiveId" clId="{C60B8C08-133E-4509-8909-5E68AB6BCB45}" dt="2021-12-31T02:59:50.135" v="431" actId="22"/>
          <ac:spMkLst>
            <pc:docMk/>
            <pc:sldMk cId="2173891310" sldId="259"/>
            <ac:spMk id="3" creationId="{3B89CFBA-25E5-4F4D-B0D7-37CDFA39CB4F}"/>
          </ac:spMkLst>
        </pc:spChg>
        <pc:spChg chg="add del mod">
          <ac:chgData name="Arham Aamir" userId="60a1012199422e59" providerId="LiveId" clId="{C60B8C08-133E-4509-8909-5E68AB6BCB45}" dt="2021-12-31T03:07:37.848" v="1013" actId="478"/>
          <ac:spMkLst>
            <pc:docMk/>
            <pc:sldMk cId="2173891310" sldId="259"/>
            <ac:spMk id="9" creationId="{20111139-661B-4A43-8B58-C49981E5C6D3}"/>
          </ac:spMkLst>
        </pc:spChg>
        <pc:spChg chg="add del mod">
          <ac:chgData name="Arham Aamir" userId="60a1012199422e59" providerId="LiveId" clId="{C60B8C08-133E-4509-8909-5E68AB6BCB45}" dt="2021-12-31T03:13:15.735" v="1097" actId="478"/>
          <ac:spMkLst>
            <pc:docMk/>
            <pc:sldMk cId="2173891310" sldId="259"/>
            <ac:spMk id="15" creationId="{D1335BFA-A9E9-4B2A-B45E-BBA680522A18}"/>
          </ac:spMkLst>
        </pc:spChg>
        <pc:picChg chg="add del mod ord modCrop">
          <ac:chgData name="Arham Aamir" userId="60a1012199422e59" providerId="LiveId" clId="{C60B8C08-133E-4509-8909-5E68AB6BCB45}" dt="2021-12-31T03:07:33.097" v="1010" actId="478"/>
          <ac:picMkLst>
            <pc:docMk/>
            <pc:sldMk cId="2173891310" sldId="259"/>
            <ac:picMk id="5" creationId="{6A5D09EF-0E1F-4763-BB99-FEA7CD71E2D5}"/>
          </ac:picMkLst>
        </pc:picChg>
        <pc:picChg chg="add mod">
          <ac:chgData name="Arham Aamir" userId="60a1012199422e59" providerId="LiveId" clId="{C60B8C08-133E-4509-8909-5E68AB6BCB45}" dt="2021-12-31T03:22:54.527" v="1431" actId="1076"/>
          <ac:picMkLst>
            <pc:docMk/>
            <pc:sldMk cId="2173891310" sldId="259"/>
            <ac:picMk id="7" creationId="{5E51F3E0-E653-4BC2-A83D-9E97FA223A52}"/>
          </ac:picMkLst>
        </pc:picChg>
        <pc:picChg chg="add mod">
          <ac:chgData name="Arham Aamir" userId="60a1012199422e59" providerId="LiveId" clId="{C60B8C08-133E-4509-8909-5E68AB6BCB45}" dt="2021-12-31T03:24:12.433" v="1452" actId="1076"/>
          <ac:picMkLst>
            <pc:docMk/>
            <pc:sldMk cId="2173891310" sldId="259"/>
            <ac:picMk id="11" creationId="{12D05C85-A7ED-41F1-B347-B31DCEB8E058}"/>
          </ac:picMkLst>
        </pc:picChg>
        <pc:picChg chg="add del mod">
          <ac:chgData name="Arham Aamir" userId="60a1012199422e59" providerId="LiveId" clId="{C60B8C08-133E-4509-8909-5E68AB6BCB45}" dt="2021-12-31T03:08:27.307" v="1031" actId="21"/>
          <ac:picMkLst>
            <pc:docMk/>
            <pc:sldMk cId="2173891310" sldId="259"/>
            <ac:picMk id="13" creationId="{0FA10D22-8D50-45DC-AFAB-9AB7BACBCFCF}"/>
          </ac:picMkLst>
        </pc:picChg>
        <pc:picChg chg="add mod modCrop">
          <ac:chgData name="Arham Aamir" userId="60a1012199422e59" providerId="LiveId" clId="{C60B8C08-133E-4509-8909-5E68AB6BCB45}" dt="2021-12-31T03:24:15.697" v="1453" actId="1076"/>
          <ac:picMkLst>
            <pc:docMk/>
            <pc:sldMk cId="2173891310" sldId="259"/>
            <ac:picMk id="17" creationId="{FF767B61-D516-4C87-A708-9DF6C5A71738}"/>
          </ac:picMkLst>
        </pc:picChg>
        <pc:picChg chg="add del mod">
          <ac:chgData name="Arham Aamir" userId="60a1012199422e59" providerId="LiveId" clId="{C60B8C08-133E-4509-8909-5E68AB6BCB45}" dt="2021-12-31T03:21:10.665" v="1407" actId="478"/>
          <ac:picMkLst>
            <pc:docMk/>
            <pc:sldMk cId="2173891310" sldId="259"/>
            <ac:picMk id="19" creationId="{1894E62F-11AF-47F3-8643-30124C53CFF1}"/>
          </ac:picMkLst>
        </pc:picChg>
        <pc:picChg chg="add mod">
          <ac:chgData name="Arham Aamir" userId="60a1012199422e59" providerId="LiveId" clId="{C60B8C08-133E-4509-8909-5E68AB6BCB45}" dt="2021-12-31T03:22:58.662" v="1432" actId="1076"/>
          <ac:picMkLst>
            <pc:docMk/>
            <pc:sldMk cId="2173891310" sldId="259"/>
            <ac:picMk id="21" creationId="{B1C05D8B-C8C8-4A56-A352-709A0928FEDF}"/>
          </ac:picMkLst>
        </pc:picChg>
      </pc:sldChg>
      <pc:sldChg chg="addSp delSp modSp new mod">
        <pc:chgData name="Arham Aamir" userId="60a1012199422e59" providerId="LiveId" clId="{C60B8C08-133E-4509-8909-5E68AB6BCB45}" dt="2021-12-31T03:02:00.243" v="514" actId="1076"/>
        <pc:sldMkLst>
          <pc:docMk/>
          <pc:sldMk cId="2401223371" sldId="260"/>
        </pc:sldMkLst>
        <pc:spChg chg="del mod">
          <ac:chgData name="Arham Aamir" userId="60a1012199422e59" providerId="LiveId" clId="{C60B8C08-133E-4509-8909-5E68AB6BCB45}" dt="2021-12-31T03:01:56.550" v="512" actId="478"/>
          <ac:spMkLst>
            <pc:docMk/>
            <pc:sldMk cId="2401223371" sldId="260"/>
            <ac:spMk id="2" creationId="{DA6261BC-86AE-4E87-B664-9AFB6FB214DE}"/>
          </ac:spMkLst>
        </pc:spChg>
        <pc:spChg chg="del mod">
          <ac:chgData name="Arham Aamir" userId="60a1012199422e59" providerId="LiveId" clId="{C60B8C08-133E-4509-8909-5E68AB6BCB45}" dt="2021-12-31T03:01:15.647" v="457"/>
          <ac:spMkLst>
            <pc:docMk/>
            <pc:sldMk cId="2401223371" sldId="260"/>
            <ac:spMk id="3" creationId="{F500B897-F961-463E-BD8C-3A67942422EA}"/>
          </ac:spMkLst>
        </pc:spChg>
        <pc:picChg chg="add mod">
          <ac:chgData name="Arham Aamir" userId="60a1012199422e59" providerId="LiveId" clId="{C60B8C08-133E-4509-8909-5E68AB6BCB45}" dt="2021-12-31T03:02:00.243" v="514" actId="1076"/>
          <ac:picMkLst>
            <pc:docMk/>
            <pc:sldMk cId="2401223371" sldId="260"/>
            <ac:picMk id="5" creationId="{F22E56FF-835B-45C4-8C8A-7CE42A930AB3}"/>
          </ac:picMkLst>
        </pc:picChg>
        <pc:picChg chg="add mod">
          <ac:chgData name="Arham Aamir" userId="60a1012199422e59" providerId="LiveId" clId="{C60B8C08-133E-4509-8909-5E68AB6BCB45}" dt="2021-12-31T03:01:34.308" v="462" actId="1076"/>
          <ac:picMkLst>
            <pc:docMk/>
            <pc:sldMk cId="2401223371" sldId="260"/>
            <ac:picMk id="7" creationId="{D946B5CE-58A3-4073-A838-2744A619065C}"/>
          </ac:picMkLst>
        </pc:picChg>
      </pc:sldChg>
      <pc:sldChg chg="modSp new mod ord">
        <pc:chgData name="Arham Aamir" userId="60a1012199422e59" providerId="LiveId" clId="{C60B8C08-133E-4509-8909-5E68AB6BCB45}" dt="2021-12-31T03:05:52.622" v="1006" actId="20577"/>
        <pc:sldMkLst>
          <pc:docMk/>
          <pc:sldMk cId="3067139774" sldId="261"/>
        </pc:sldMkLst>
        <pc:spChg chg="mod">
          <ac:chgData name="Arham Aamir" userId="60a1012199422e59" providerId="LiveId" clId="{C60B8C08-133E-4509-8909-5E68AB6BCB45}" dt="2021-12-31T03:02:07.472" v="530" actId="20577"/>
          <ac:spMkLst>
            <pc:docMk/>
            <pc:sldMk cId="3067139774" sldId="261"/>
            <ac:spMk id="2" creationId="{6FE41692-3AAF-4E1D-BFB2-AD090B752329}"/>
          </ac:spMkLst>
        </pc:spChg>
        <pc:spChg chg="mod">
          <ac:chgData name="Arham Aamir" userId="60a1012199422e59" providerId="LiveId" clId="{C60B8C08-133E-4509-8909-5E68AB6BCB45}" dt="2021-12-31T03:05:52.622" v="1006" actId="20577"/>
          <ac:spMkLst>
            <pc:docMk/>
            <pc:sldMk cId="3067139774" sldId="261"/>
            <ac:spMk id="3" creationId="{3CC21CD1-D72C-4652-81F7-5332FAA0C53F}"/>
          </ac:spMkLst>
        </pc:spChg>
      </pc:sldChg>
      <pc:sldChg chg="modSp new mod">
        <pc:chgData name="Arham Aamir" userId="60a1012199422e59" providerId="LiveId" clId="{C60B8C08-133E-4509-8909-5E68AB6BCB45}" dt="2021-12-31T03:17:33.489" v="1404" actId="1076"/>
        <pc:sldMkLst>
          <pc:docMk/>
          <pc:sldMk cId="3076851235" sldId="262"/>
        </pc:sldMkLst>
        <pc:spChg chg="mod">
          <ac:chgData name="Arham Aamir" userId="60a1012199422e59" providerId="LiveId" clId="{C60B8C08-133E-4509-8909-5E68AB6BCB45}" dt="2021-12-31T03:02:12.476" v="533" actId="20577"/>
          <ac:spMkLst>
            <pc:docMk/>
            <pc:sldMk cId="3076851235" sldId="262"/>
            <ac:spMk id="2" creationId="{FB9BA922-A458-4826-B394-EF22CCA3FD5D}"/>
          </ac:spMkLst>
        </pc:spChg>
        <pc:spChg chg="mod">
          <ac:chgData name="Arham Aamir" userId="60a1012199422e59" providerId="LiveId" clId="{C60B8C08-133E-4509-8909-5E68AB6BCB45}" dt="2021-12-31T03:17:33.489" v="1404" actId="1076"/>
          <ac:spMkLst>
            <pc:docMk/>
            <pc:sldMk cId="3076851235" sldId="262"/>
            <ac:spMk id="3" creationId="{AEAB72E6-3F1A-4424-A376-573A281AEC44}"/>
          </ac:spMkLst>
        </pc:spChg>
      </pc:sldChg>
      <pc:sldChg chg="modSp new del mod">
        <pc:chgData name="Arham Aamir" userId="60a1012199422e59" providerId="LiveId" clId="{C60B8C08-133E-4509-8909-5E68AB6BCB45}" dt="2021-12-31T03:17:26.616" v="1403" actId="2696"/>
        <pc:sldMkLst>
          <pc:docMk/>
          <pc:sldMk cId="777272705" sldId="263"/>
        </pc:sldMkLst>
        <pc:spChg chg="mod">
          <ac:chgData name="Arham Aamir" userId="60a1012199422e59" providerId="LiveId" clId="{C60B8C08-133E-4509-8909-5E68AB6BCB45}" dt="2021-12-31T03:02:27.657" v="569" actId="20577"/>
          <ac:spMkLst>
            <pc:docMk/>
            <pc:sldMk cId="777272705" sldId="263"/>
            <ac:spMk id="2" creationId="{17DD734B-F4DB-44CA-B84A-2DF8F67232E9}"/>
          </ac:spMkLst>
        </pc:spChg>
      </pc:sldChg>
      <pc:sldChg chg="addSp delSp modSp new mod">
        <pc:chgData name="Arham Aamir" userId="60a1012199422e59" providerId="LiveId" clId="{C60B8C08-133E-4509-8909-5E68AB6BCB45}" dt="2021-12-31T03:15:53.215" v="1117" actId="1076"/>
        <pc:sldMkLst>
          <pc:docMk/>
          <pc:sldMk cId="3508681340" sldId="264"/>
        </pc:sldMkLst>
        <pc:spChg chg="del">
          <ac:chgData name="Arham Aamir" userId="60a1012199422e59" providerId="LiveId" clId="{C60B8C08-133E-4509-8909-5E68AB6BCB45}" dt="2021-12-31T03:08:38.946" v="1035" actId="478"/>
          <ac:spMkLst>
            <pc:docMk/>
            <pc:sldMk cId="3508681340" sldId="264"/>
            <ac:spMk id="2" creationId="{3D087564-CDEF-4311-8035-307FD1F0E936}"/>
          </ac:spMkLst>
        </pc:spChg>
        <pc:spChg chg="del">
          <ac:chgData name="Arham Aamir" userId="60a1012199422e59" providerId="LiveId" clId="{C60B8C08-133E-4509-8909-5E68AB6BCB45}" dt="2021-12-31T03:08:36.493" v="1034" actId="478"/>
          <ac:spMkLst>
            <pc:docMk/>
            <pc:sldMk cId="3508681340" sldId="264"/>
            <ac:spMk id="3" creationId="{460F94D7-12A4-4424-88C3-6186240F412C}"/>
          </ac:spMkLst>
        </pc:spChg>
        <pc:spChg chg="add mod">
          <ac:chgData name="Arham Aamir" userId="60a1012199422e59" providerId="LiveId" clId="{C60B8C08-133E-4509-8909-5E68AB6BCB45}" dt="2021-12-31T03:09:56.200" v="1069" actId="1076"/>
          <ac:spMkLst>
            <pc:docMk/>
            <pc:sldMk cId="3508681340" sldId="264"/>
            <ac:spMk id="5" creationId="{5E3A55E3-233A-44B2-A688-6453CCAED55B}"/>
          </ac:spMkLst>
        </pc:spChg>
        <pc:spChg chg="add del mod">
          <ac:chgData name="Arham Aamir" userId="60a1012199422e59" providerId="LiveId" clId="{C60B8C08-133E-4509-8909-5E68AB6BCB45}" dt="2021-12-31T03:09:50.573" v="1068"/>
          <ac:spMkLst>
            <pc:docMk/>
            <pc:sldMk cId="3508681340" sldId="264"/>
            <ac:spMk id="6" creationId="{BF33057E-5C4E-46D2-A42B-CA0F13685AAD}"/>
          </ac:spMkLst>
        </pc:spChg>
        <pc:spChg chg="add del mod">
          <ac:chgData name="Arham Aamir" userId="60a1012199422e59" providerId="LiveId" clId="{C60B8C08-133E-4509-8909-5E68AB6BCB45}" dt="2021-12-31T03:10:26.021" v="1074" actId="22"/>
          <ac:spMkLst>
            <pc:docMk/>
            <pc:sldMk cId="3508681340" sldId="264"/>
            <ac:spMk id="7" creationId="{2578DFCB-4CF3-4768-A13A-5B71CC918EC1}"/>
          </ac:spMkLst>
        </pc:spChg>
        <pc:picChg chg="add mod">
          <ac:chgData name="Arham Aamir" userId="60a1012199422e59" providerId="LiveId" clId="{C60B8C08-133E-4509-8909-5E68AB6BCB45}" dt="2021-12-31T03:15:51.212" v="1116" actId="1076"/>
          <ac:picMkLst>
            <pc:docMk/>
            <pc:sldMk cId="3508681340" sldId="264"/>
            <ac:picMk id="4" creationId="{BFFAC0D5-1582-418A-87A5-71975E9E53AA}"/>
          </ac:picMkLst>
        </pc:picChg>
        <pc:picChg chg="add mod ord">
          <ac:chgData name="Arham Aamir" userId="60a1012199422e59" providerId="LiveId" clId="{C60B8C08-133E-4509-8909-5E68AB6BCB45}" dt="2021-12-31T03:15:43.956" v="1114" actId="1076"/>
          <ac:picMkLst>
            <pc:docMk/>
            <pc:sldMk cId="3508681340" sldId="264"/>
            <ac:picMk id="9" creationId="{3487D790-F4A3-4FD6-8E0F-51FF9FCE2BFC}"/>
          </ac:picMkLst>
        </pc:picChg>
        <pc:picChg chg="add del mod">
          <ac:chgData name="Arham Aamir" userId="60a1012199422e59" providerId="LiveId" clId="{C60B8C08-133E-4509-8909-5E68AB6BCB45}" dt="2021-12-31T03:12:45.561" v="1086" actId="478"/>
          <ac:picMkLst>
            <pc:docMk/>
            <pc:sldMk cId="3508681340" sldId="264"/>
            <ac:picMk id="11" creationId="{986DCFFE-13DC-4DC1-A3DB-160A987B135A}"/>
          </ac:picMkLst>
        </pc:picChg>
        <pc:picChg chg="add mod modCrop">
          <ac:chgData name="Arham Aamir" userId="60a1012199422e59" providerId="LiveId" clId="{C60B8C08-133E-4509-8909-5E68AB6BCB45}" dt="2021-12-31T03:15:53.215" v="1117" actId="1076"/>
          <ac:picMkLst>
            <pc:docMk/>
            <pc:sldMk cId="3508681340" sldId="264"/>
            <ac:picMk id="13" creationId="{DF23274B-3984-4AE5-8CB5-BFA2E45832B8}"/>
          </ac:picMkLst>
        </pc:picChg>
        <pc:picChg chg="add mod">
          <ac:chgData name="Arham Aamir" userId="60a1012199422e59" providerId="LiveId" clId="{C60B8C08-133E-4509-8909-5E68AB6BCB45}" dt="2021-12-31T03:15:47.371" v="1115" actId="1076"/>
          <ac:picMkLst>
            <pc:docMk/>
            <pc:sldMk cId="3508681340" sldId="264"/>
            <ac:picMk id="15" creationId="{624D3B10-1D45-465A-AE0A-0EB4E04A4EF5}"/>
          </ac:picMkLst>
        </pc:picChg>
      </pc:sldChg>
      <pc:sldChg chg="addSp delSp modSp new mod">
        <pc:chgData name="Arham Aamir" userId="60a1012199422e59" providerId="LiveId" clId="{C60B8C08-133E-4509-8909-5E68AB6BCB45}" dt="2021-12-31T03:22:44.517" v="1430" actId="1076"/>
        <pc:sldMkLst>
          <pc:docMk/>
          <pc:sldMk cId="4132261090" sldId="265"/>
        </pc:sldMkLst>
        <pc:spChg chg="mod">
          <ac:chgData name="Arham Aamir" userId="60a1012199422e59" providerId="LiveId" clId="{C60B8C08-133E-4509-8909-5E68AB6BCB45}" dt="2021-12-31T03:22:44.517" v="1430" actId="1076"/>
          <ac:spMkLst>
            <pc:docMk/>
            <pc:sldMk cId="4132261090" sldId="265"/>
            <ac:spMk id="2" creationId="{F2C31052-D134-4F4D-B140-08A7F8224DB7}"/>
          </ac:spMkLst>
        </pc:spChg>
        <pc:spChg chg="del mod">
          <ac:chgData name="Arham Aamir" userId="60a1012199422e59" providerId="LiveId" clId="{C60B8C08-133E-4509-8909-5E68AB6BCB45}" dt="2021-12-31T03:22:34.121" v="1428" actId="478"/>
          <ac:spMkLst>
            <pc:docMk/>
            <pc:sldMk cId="4132261090" sldId="265"/>
            <ac:spMk id="3" creationId="{191616A0-8F84-4A28-9131-EC3256CBBDC6}"/>
          </ac:spMkLst>
        </pc:spChg>
        <pc:spChg chg="add del mod">
          <ac:chgData name="Arham Aamir" userId="60a1012199422e59" providerId="LiveId" clId="{C60B8C08-133E-4509-8909-5E68AB6BCB45}" dt="2021-12-31T03:22:36.021" v="1429" actId="478"/>
          <ac:spMkLst>
            <pc:docMk/>
            <pc:sldMk cId="4132261090" sldId="265"/>
            <ac:spMk id="5" creationId="{26FC37BD-791B-496C-8512-546CD8118BF5}"/>
          </ac:spMkLst>
        </pc:spChg>
      </pc:sldChg>
      <pc:sldMasterChg chg="addSldLayout">
        <pc:chgData name="Arham Aamir" userId="60a1012199422e59" providerId="LiveId" clId="{C60B8C08-133E-4509-8909-5E68AB6BCB45}" dt="2021-12-31T02:24:43.191" v="0" actId="680"/>
        <pc:sldMasterMkLst>
          <pc:docMk/>
          <pc:sldMasterMk cId="1307128063" sldId="2147483648"/>
        </pc:sldMasterMkLst>
        <pc:sldLayoutChg chg="add">
          <pc:chgData name="Arham Aamir" userId="60a1012199422e59" providerId="LiveId" clId="{C60B8C08-133E-4509-8909-5E68AB6BCB45}" dt="2021-12-31T02:24:43.191" v="0" actId="680"/>
          <pc:sldLayoutMkLst>
            <pc:docMk/>
            <pc:sldMasterMk cId="1307128063" sldId="2147483648"/>
            <pc:sldLayoutMk cId="359328695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8382-1BE9-4FD8-AF29-26CE754CFEC7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C476-ACA4-46EB-A983-DEDE60A1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8382-1BE9-4FD8-AF29-26CE754CFEC7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C476-ACA4-46EB-A983-DEDE60A1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8382-1BE9-4FD8-AF29-26CE754CFEC7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C476-ACA4-46EB-A983-DEDE60A1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89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8382-1BE9-4FD8-AF29-26CE754CFEC7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C476-ACA4-46EB-A983-DEDE60A1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51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8382-1BE9-4FD8-AF29-26CE754CFEC7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C476-ACA4-46EB-A983-DEDE60A1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53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8382-1BE9-4FD8-AF29-26CE754CFEC7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C476-ACA4-46EB-A983-DEDE60A1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10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8382-1BE9-4FD8-AF29-26CE754CFEC7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C476-ACA4-46EB-A983-DEDE60A1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76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8382-1BE9-4FD8-AF29-26CE754CFEC7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C476-ACA4-46EB-A983-DEDE60A1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09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8382-1BE9-4FD8-AF29-26CE754CFEC7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C476-ACA4-46EB-A983-DEDE60A1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0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8382-1BE9-4FD8-AF29-26CE754CFEC7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136C476-ACA4-46EB-A983-DEDE60A1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8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8382-1BE9-4FD8-AF29-26CE754CFEC7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C476-ACA4-46EB-A983-DEDE60A1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4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8382-1BE9-4FD8-AF29-26CE754CFEC7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C476-ACA4-46EB-A983-DEDE60A1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0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8382-1BE9-4FD8-AF29-26CE754CFEC7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C476-ACA4-46EB-A983-DEDE60A1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2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8382-1BE9-4FD8-AF29-26CE754CFEC7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C476-ACA4-46EB-A983-DEDE60A1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6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8382-1BE9-4FD8-AF29-26CE754CFEC7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C476-ACA4-46EB-A983-DEDE60A1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0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8382-1BE9-4FD8-AF29-26CE754CFEC7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C476-ACA4-46EB-A983-DEDE60A1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8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8382-1BE9-4FD8-AF29-26CE754CFEC7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6C476-ACA4-46EB-A983-DEDE60A1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6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D28382-1BE9-4FD8-AF29-26CE754CFEC7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36C476-ACA4-46EB-A983-DEDE60A1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3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2E790-2D36-4ACB-BAE1-0F8D08493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Candidate Finder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73E46-467C-4C56-9EB4-1711E66D2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Abdul Arham Aamir FA19-BCS-002</a:t>
            </a:r>
          </a:p>
          <a:p>
            <a:r>
              <a:rPr lang="en-US" sz="1800" dirty="0"/>
              <a:t>Ahsan Rasheed FA19-BCS-012</a:t>
            </a:r>
          </a:p>
          <a:p>
            <a:r>
              <a:rPr lang="en-US" sz="1800" dirty="0"/>
              <a:t>Muhammad Awais FA19-BCS-045</a:t>
            </a:r>
          </a:p>
        </p:txBody>
      </p:sp>
    </p:spTree>
    <p:extLst>
      <p:ext uri="{BB962C8B-B14F-4D97-AF65-F5344CB8AC3E}">
        <p14:creationId xmlns:p14="http://schemas.microsoft.com/office/powerpoint/2010/main" val="3580662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1052-D134-4F4D-B140-08A7F822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/>
          <a:lstStyle/>
          <a:p>
            <a:r>
              <a:rPr lang="en-US" dirty="0"/>
              <a:t>THANKYOU!</a:t>
            </a:r>
          </a:p>
        </p:txBody>
      </p:sp>
    </p:spTree>
    <p:extLst>
      <p:ext uri="{BB962C8B-B14F-4D97-AF65-F5344CB8AC3E}">
        <p14:creationId xmlns:p14="http://schemas.microsoft.com/office/powerpoint/2010/main" val="413226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9AB96-34D9-4CC0-8458-AA0582B8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6B545-7B0D-44CA-8804-954FE905F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062089"/>
            <a:ext cx="10018713" cy="3124201"/>
          </a:xfrm>
        </p:spPr>
        <p:txBody>
          <a:bodyPr/>
          <a:lstStyle/>
          <a:p>
            <a:r>
              <a:rPr lang="en-US" dirty="0"/>
              <a:t>To Assist interviewer/HR team in selecting perfect candidate.</a:t>
            </a:r>
          </a:p>
          <a:p>
            <a:r>
              <a:rPr lang="en-US" dirty="0"/>
              <a:t>To Separately Analyze the Front End &amp; Back-End Positions</a:t>
            </a:r>
          </a:p>
          <a:p>
            <a:r>
              <a:rPr lang="en-US" dirty="0"/>
              <a:t>Shortlist Best Applicants according to the criteria that we have 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3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B3EA25-8B98-4498-9D9E-1077C65919CA}"/>
              </a:ext>
            </a:extLst>
          </p:cNvPr>
          <p:cNvSpPr txBox="1"/>
          <p:nvPr/>
        </p:nvSpPr>
        <p:spPr>
          <a:xfrm>
            <a:off x="2504049" y="590843"/>
            <a:ext cx="75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ome" panose="020B0503030204020804" pitchFamily="34" charset="0"/>
                <a:cs typeface="Biome" panose="020B0503030204020804" pitchFamily="34" charset="0"/>
              </a:rPr>
              <a:t>TOOLS AND TECHNOLOGIES:</a:t>
            </a:r>
            <a:endParaRPr lang="en-PK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24099F-DBD2-45D1-8D3E-BC8DCCA86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351" y="1296084"/>
            <a:ext cx="1530153" cy="1592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407CFE-EACD-43C6-A248-1138CE1B1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427" y="1311279"/>
            <a:ext cx="4487593" cy="1400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2BDA3C-94C9-4075-A149-C05EA9509D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87" y="2181078"/>
            <a:ext cx="3028950" cy="30289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FF87A9-B45A-4B66-A9B4-6AE11C7ECD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42" y="1111762"/>
            <a:ext cx="2491318" cy="17770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3563AED-BABB-43D3-B345-EC11EA2439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170" y="4946856"/>
            <a:ext cx="3024554" cy="151227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54817C4-43EA-4BEF-A9E1-B673130C2A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507" y="3233640"/>
            <a:ext cx="2211741" cy="119260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B170428-2FC2-4494-AE14-8C122CB590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205" y="2020770"/>
            <a:ext cx="6347605" cy="333249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09A6F70-519A-4FE1-91F7-9064404CFE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573" y="4212189"/>
            <a:ext cx="1857375" cy="216568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7F2F67F-DFC9-4F09-A51A-18C7E85773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253" y="4985839"/>
            <a:ext cx="2593790" cy="136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32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2E56FF-835B-45C4-8C8A-7CE42A930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252" y="1677040"/>
            <a:ext cx="4691359" cy="35039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46B5CE-58A3-4073-A838-2744A6190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887" y="1968412"/>
            <a:ext cx="2541802" cy="292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2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1692-3AAF-4E1D-BFB2-AD090B75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21CD1-D72C-4652-81F7-5332FAA0C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19885"/>
            <a:ext cx="10018713" cy="3124201"/>
          </a:xfrm>
        </p:spPr>
        <p:txBody>
          <a:bodyPr/>
          <a:lstStyle/>
          <a:p>
            <a:r>
              <a:rPr lang="en-US" dirty="0"/>
              <a:t>Selenium is used for Data Scrapping</a:t>
            </a:r>
          </a:p>
          <a:p>
            <a:r>
              <a:rPr lang="en-US" dirty="0"/>
              <a:t>HR/Interviewer gives an excel containing </a:t>
            </a:r>
            <a:r>
              <a:rPr lang="en-US" dirty="0" err="1"/>
              <a:t>Linkedin</a:t>
            </a:r>
            <a:r>
              <a:rPr lang="en-US" dirty="0"/>
              <a:t> ID Links of Applicants</a:t>
            </a:r>
          </a:p>
          <a:p>
            <a:r>
              <a:rPr lang="en-US" dirty="0"/>
              <a:t>Data from each ID will be scrapped and criteria conditions will be applied and then saved in excel</a:t>
            </a:r>
          </a:p>
        </p:txBody>
      </p:sp>
    </p:spTree>
    <p:extLst>
      <p:ext uri="{BB962C8B-B14F-4D97-AF65-F5344CB8AC3E}">
        <p14:creationId xmlns:p14="http://schemas.microsoft.com/office/powerpoint/2010/main" val="306713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FAC0D5-1582-418A-87A5-71975E9E5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738" y="2873406"/>
            <a:ext cx="4660965" cy="288056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E3A55E3-233A-44B2-A688-6453CCAE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6629" y="250648"/>
            <a:ext cx="7139184" cy="945465"/>
          </a:xfrm>
        </p:spPr>
        <p:txBody>
          <a:bodyPr/>
          <a:lstStyle/>
          <a:p>
            <a:r>
              <a:rPr lang="en-US" dirty="0"/>
              <a:t>Dataset &amp; Criteria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87D790-F4A3-4FD6-8E0F-51FF9FCE2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94782" y="1346005"/>
            <a:ext cx="9486485" cy="112781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23274B-3984-4AE5-8CB5-BFA2E45832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484" b="1637"/>
          <a:stretch/>
        </p:blipFill>
        <p:spPr>
          <a:xfrm>
            <a:off x="3299347" y="5969618"/>
            <a:ext cx="7077353" cy="2623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4D3B10-1D45-465A-AE0A-0EB4E04A4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596" y="2625052"/>
            <a:ext cx="9716856" cy="1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81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51F3E0-E653-4BC2-A83D-9E97FA223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899" y="251434"/>
            <a:ext cx="5025001" cy="30895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D05C85-A7ED-41F1-B347-B31DCEB8E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308" y="3928795"/>
            <a:ext cx="3848491" cy="24915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767B61-D516-4C87-A708-9DF6C5A717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252" t="-15552" r="2"/>
          <a:stretch/>
        </p:blipFill>
        <p:spPr>
          <a:xfrm>
            <a:off x="5586949" y="4998250"/>
            <a:ext cx="6347901" cy="3525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1C05D8B-C8C8-4A56-A352-709A0928FE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4574" y="3573435"/>
            <a:ext cx="7182852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91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A922-A458-4826-B394-EF22CCA3F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B72E6-3F1A-4424-A376-573A281AE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66899"/>
            <a:ext cx="10018713" cy="3124201"/>
          </a:xfrm>
        </p:spPr>
        <p:txBody>
          <a:bodyPr/>
          <a:lstStyle/>
          <a:p>
            <a:r>
              <a:rPr lang="en-US" dirty="0"/>
              <a:t>Classification Algorithm is applied to distinguish between the Frontend &amp; Backend Developers/Candidates</a:t>
            </a:r>
          </a:p>
          <a:p>
            <a:r>
              <a:rPr lang="en-US" dirty="0"/>
              <a:t>This will help the HR Manager to first distinguish the applicants &amp; then prioritize them.</a:t>
            </a:r>
          </a:p>
          <a:p>
            <a:r>
              <a:rPr lang="en-US" dirty="0"/>
              <a:t>Feature Scaling is used.</a:t>
            </a:r>
          </a:p>
        </p:txBody>
      </p:sp>
    </p:spTree>
    <p:extLst>
      <p:ext uri="{BB962C8B-B14F-4D97-AF65-F5344CB8AC3E}">
        <p14:creationId xmlns:p14="http://schemas.microsoft.com/office/powerpoint/2010/main" val="3076851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5E4FC7-F316-43CB-A6D0-CEEC746AA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261" y="1471613"/>
            <a:ext cx="3486637" cy="3591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E82C01-16DB-4C6E-A6CC-32DB45BD4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100" y="1471613"/>
            <a:ext cx="3400900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44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126</TotalTime>
  <Words>130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Biome</vt:lpstr>
      <vt:lpstr>Corbel</vt:lpstr>
      <vt:lpstr>Parallax</vt:lpstr>
      <vt:lpstr>Candidate Finder</vt:lpstr>
      <vt:lpstr>Objectives: </vt:lpstr>
      <vt:lpstr>PowerPoint Presentation</vt:lpstr>
      <vt:lpstr>PowerPoint Presentation</vt:lpstr>
      <vt:lpstr>Data Scrapping</vt:lpstr>
      <vt:lpstr>Dataset &amp; Criteria</vt:lpstr>
      <vt:lpstr>PowerPoint Presentation</vt:lpstr>
      <vt:lpstr>KNN</vt:lpstr>
      <vt:lpstr>PowerPoint Presentation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Candidate Finder</dc:title>
  <dc:creator>Arham Aamir</dc:creator>
  <cp:lastModifiedBy>Awais Awan</cp:lastModifiedBy>
  <cp:revision>5</cp:revision>
  <dcterms:created xsi:type="dcterms:W3CDTF">2021-12-31T02:24:31Z</dcterms:created>
  <dcterms:modified xsi:type="dcterms:W3CDTF">2021-12-31T05:22:27Z</dcterms:modified>
</cp:coreProperties>
</file>