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problem is called entity resolution in the world of data science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71a350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71a35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771a350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771a35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771a350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771a350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771a35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771a35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on top of assigning values, word2vec will predict next 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Hnswlib is a library which has fastest recall and accuracy score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771a350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771a350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entity could be anything, you can be an entity and your data can be stored in multiple different clinics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-talk about hospital and clinic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theres nothing to tell you that this entity and this entity are the same (unique number)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person looking at the data will be able to determine similarity but with large amounts of data its impossible to do it manually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771a35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771a35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point: no unique keys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771a350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771a35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when google is for example doing their quarterly calculations - how would they aggregate all these 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you theres going to be thousands of transactions with JPM so its not a google idea to do it manually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771a35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771a35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this sorting is solely based on text data and no other labels like address etc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771a35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771a35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for example inv mgmt is what the human entered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its target is investmanagnet and its what google has as their calc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target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thats what it needs to be sorted into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771a35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771a35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your entity is tokenized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every single target is also tokenized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Literally every target - text is tokenized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csv of targets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771a350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771a350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Algorithm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Entity Resolution By Ahsan Khan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582450" y="549575"/>
            <a:ext cx="7468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Process - </a:t>
            </a:r>
            <a:endParaRPr sz="3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82350" y="1620550"/>
            <a:ext cx="79902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numbers assigned to the tokens of</a:t>
            </a:r>
            <a:b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“JP Morgan Inv Mgmt”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Will be similar </a:t>
            </a:r>
            <a:r>
              <a:rPr lang="en" sz="2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closest to: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tokens and numbers of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“JP Morgan Investment Management”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582450" y="549575"/>
            <a:ext cx="7468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Process - </a:t>
            </a:r>
            <a:endParaRPr sz="30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82350" y="1620550"/>
            <a:ext cx="79902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4) Finally, the algorithm determines the best matching target for an entity and sorts it respectively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2 tables, one for entities to be sorted and one for all targets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1 table containing all entities matched to respective target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275" y="162725"/>
            <a:ext cx="4946225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4" name="Google Shape;154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Future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5"/>
          <p:cNvSpPr txBox="1"/>
          <p:nvPr>
            <p:ph idx="4294967295" type="body"/>
          </p:nvPr>
        </p:nvSpPr>
        <p:spPr>
          <a:xfrm>
            <a:off x="2442575" y="1377475"/>
            <a:ext cx="4269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Handle Acronyms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Form acronym of an entity incase target contains acronym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Neural Network with Word2vec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- Faster and more accurate sorting, Neural Network will be able to predict the next token after “JPM” is “Mor”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hnswlib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- Faster and more accurate linking method using frequency numbers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Google Search Web Scraping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Add labels to an entity based on very specific search results obtained from google - More general case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Google Search Webscrape Example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42" y="1491500"/>
            <a:ext cx="8899122" cy="30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Information</a:t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Indexing / Finding best match</a:t>
            </a:r>
            <a:r>
              <a:rPr lang="en" sz="1800"/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Done by using Jaccard and Cosine similarity scores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Preprocessing: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All punctuation and numbers removed. Text made </a:t>
            </a:r>
            <a:r>
              <a:rPr b="0" lang="en" sz="1400"/>
              <a:t>lowercase</a:t>
            </a:r>
            <a:r>
              <a:rPr b="0" lang="en" sz="1400"/>
              <a:t>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entities and entire corpus converted to vectors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Applied tf-idf and just tf to get vector representations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283100" y="4654975"/>
            <a:ext cx="83955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Entity Resolution Algorithm for Featureless Text Data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Entity Resolution (ER)?</a:t>
            </a:r>
            <a:r>
              <a:rPr lang="en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Linking two entities together in different databases without the use of an unique ID</a:t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957950" y="655200"/>
            <a:ext cx="5228100" cy="3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Coffee xyz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Cafe-rio                                            → Coffee           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Jack’s coffee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Plato’s Clothes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Clothing company xyz                   → Clothes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Uniqlo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Animal daycare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Cat grooming                                 → Animals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Animal Shelter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 rot="10800000">
            <a:off x="4866350" y="2268625"/>
            <a:ext cx="0" cy="76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 rot="10800000">
            <a:off x="4866350" y="3741300"/>
            <a:ext cx="0" cy="65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rot="10800000">
            <a:off x="4866350" y="783775"/>
            <a:ext cx="0" cy="76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 this is important -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184225"/>
            <a:ext cx="65853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usinesses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possess very large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amounts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of data in this era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Have a hard time grouping the same entities together for their accounting and other needs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Large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corporations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are only able to properly sort around 70% of their entities together and need a lot of manual input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Real world example -</a:t>
            </a:r>
            <a:r>
              <a:rPr lang="en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JP Morgan can transact with Google under many different names such as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‘JP Morg Chase’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‘JP </a:t>
            </a:r>
            <a:r>
              <a:rPr lang="en" sz="2400">
                <a:solidFill>
                  <a:schemeClr val="accent5"/>
                </a:solidFill>
              </a:rPr>
              <a:t>Morgan</a:t>
            </a:r>
            <a:r>
              <a:rPr lang="en" sz="2400">
                <a:solidFill>
                  <a:schemeClr val="accent5"/>
                </a:solidFill>
              </a:rPr>
              <a:t> Investment Management’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‘JP Morgan INV MGMT’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‘JPM’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582450" y="549575"/>
            <a:ext cx="7468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The Process - </a:t>
            </a:r>
            <a:endParaRPr sz="3600" u="sng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82350" y="1620550"/>
            <a:ext cx="74685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entity and the entire database (corpus) is split into 3-character tokens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JP Morgan -&gt; JPM  PMo  Mor  org  rga  gan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82450" y="549575"/>
            <a:ext cx="7468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Process - Example </a:t>
            </a:r>
            <a:endParaRPr sz="3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82350" y="1620550"/>
            <a:ext cx="74685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Entity -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“JP Morgan Inv Mgmt”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Target in the database -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“JP Morgan Investment Management”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582450" y="549575"/>
            <a:ext cx="7468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Process - </a:t>
            </a:r>
            <a:endParaRPr sz="3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82350" y="1620550"/>
            <a:ext cx="79902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AutoNum type="arabicParenR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JP Morgan Inv Mgmt” is tokenized into -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JPM PMo Mor org rga gan anI nIn Inv nvM vMg Mgm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2)    Then every single target in the database (corpus) is also tokenized into into 3 characters tokens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82450" y="549575"/>
            <a:ext cx="7468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Process - </a:t>
            </a:r>
            <a:endParaRPr sz="3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82350" y="1620550"/>
            <a:ext cx="79902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3) A number is assigned to every token which is determined by how many times a similar token appears in the entire database (corpus)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JPM  PMo  Mor  org  rga  gan  anI  nIn  Inv  nvM  vMg  Mgm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2231200" y="3607500"/>
            <a:ext cx="422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2876825" y="3607500"/>
            <a:ext cx="422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3466050" y="3607500"/>
            <a:ext cx="422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4041200" y="3607500"/>
            <a:ext cx="422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4616350" y="3607500"/>
            <a:ext cx="422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5191500" y="3607500"/>
            <a:ext cx="422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5752575" y="3607500"/>
            <a:ext cx="422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 txBox="1"/>
          <p:nvPr/>
        </p:nvSpPr>
        <p:spPr>
          <a:xfrm>
            <a:off x="1960925" y="3663875"/>
            <a:ext cx="1338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...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231200" y="3663875"/>
            <a:ext cx="4467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0.34       0.12       0.23       0.33       0.11      0.26       0.44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175275" y="3663875"/>
            <a:ext cx="1338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