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8C68B-8977-3469-5E4C-3260B5A9B51C}" v="3" dt="2024-04-28T17:12:52.265"/>
    <p1510:client id="{C606A1CA-0002-B130-2B64-83E845C0BA09}" v="546" dt="2024-04-28T16:32:26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E15BA2-17CF-4A21-BBA8-AC455D6C10A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819ED0-609F-4319-96F2-DED7A2D18E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Streamlined Communication</a:t>
          </a:r>
          <a:endParaRPr lang="en-US"/>
        </a:p>
      </dgm:t>
    </dgm:pt>
    <dgm:pt modelId="{1B96D1BF-2880-433F-AE74-C3E367327D71}" type="parTrans" cxnId="{11C0B02F-B9E7-4235-833F-9D4EF9F41270}">
      <dgm:prSet/>
      <dgm:spPr/>
      <dgm:t>
        <a:bodyPr/>
        <a:lstStyle/>
        <a:p>
          <a:endParaRPr lang="en-US"/>
        </a:p>
      </dgm:t>
    </dgm:pt>
    <dgm:pt modelId="{7C5A0B93-5642-46C9-A287-52AE8A2AE1D7}" type="sibTrans" cxnId="{11C0B02F-B9E7-4235-833F-9D4EF9F41270}">
      <dgm:prSet/>
      <dgm:spPr/>
      <dgm:t>
        <a:bodyPr/>
        <a:lstStyle/>
        <a:p>
          <a:endParaRPr lang="en-US"/>
        </a:p>
      </dgm:t>
    </dgm:pt>
    <dgm:pt modelId="{D881BF38-D9E3-4C6A-82FB-BD1D4DC8AC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Efficient Event Management</a:t>
          </a:r>
          <a:endParaRPr lang="en-US"/>
        </a:p>
      </dgm:t>
    </dgm:pt>
    <dgm:pt modelId="{D4F213C4-42B9-4668-8873-3B65C19E8C1A}" type="parTrans" cxnId="{5CE04E32-6852-4F17-93FD-F01D3B7ED9CC}">
      <dgm:prSet/>
      <dgm:spPr/>
      <dgm:t>
        <a:bodyPr/>
        <a:lstStyle/>
        <a:p>
          <a:endParaRPr lang="en-US"/>
        </a:p>
      </dgm:t>
    </dgm:pt>
    <dgm:pt modelId="{01D6624B-B57B-48D3-AFD0-AFA666525997}" type="sibTrans" cxnId="{5CE04E32-6852-4F17-93FD-F01D3B7ED9CC}">
      <dgm:prSet/>
      <dgm:spPr/>
      <dgm:t>
        <a:bodyPr/>
        <a:lstStyle/>
        <a:p>
          <a:endParaRPr lang="en-US"/>
        </a:p>
      </dgm:t>
    </dgm:pt>
    <dgm:pt modelId="{8BBE44C8-EF25-40A9-AF2E-022E179FC8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Transparent Leadership Assignments</a:t>
          </a:r>
          <a:endParaRPr lang="en-US"/>
        </a:p>
      </dgm:t>
    </dgm:pt>
    <dgm:pt modelId="{836CD7D2-C1B0-4F88-82D4-1F9135F3A720}" type="parTrans" cxnId="{B901A1C3-2CBA-4D86-960D-6277A1A89539}">
      <dgm:prSet/>
      <dgm:spPr/>
      <dgm:t>
        <a:bodyPr/>
        <a:lstStyle/>
        <a:p>
          <a:endParaRPr lang="en-US"/>
        </a:p>
      </dgm:t>
    </dgm:pt>
    <dgm:pt modelId="{4F793E55-7A61-45D2-BA53-D7A1E0AAA96C}" type="sibTrans" cxnId="{B901A1C3-2CBA-4D86-960D-6277A1A89539}">
      <dgm:prSet/>
      <dgm:spPr/>
      <dgm:t>
        <a:bodyPr/>
        <a:lstStyle/>
        <a:p>
          <a:endParaRPr lang="en-US"/>
        </a:p>
      </dgm:t>
    </dgm:pt>
    <dgm:pt modelId="{9D0CF646-AAA9-4D43-915C-2E46C198AD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Enhanced Member Management</a:t>
          </a:r>
          <a:endParaRPr lang="en-US"/>
        </a:p>
      </dgm:t>
    </dgm:pt>
    <dgm:pt modelId="{1F3E5D9F-8078-4405-BEC9-3CECCAED9FA1}" type="parTrans" cxnId="{53D59B40-ECA2-44CA-AEE2-1272D36377AB}">
      <dgm:prSet/>
      <dgm:spPr/>
      <dgm:t>
        <a:bodyPr/>
        <a:lstStyle/>
        <a:p>
          <a:endParaRPr lang="en-US"/>
        </a:p>
      </dgm:t>
    </dgm:pt>
    <dgm:pt modelId="{59B33E25-98F2-4AC0-9AD2-5F5F8EF59533}" type="sibTrans" cxnId="{53D59B40-ECA2-44CA-AEE2-1272D36377AB}">
      <dgm:prSet/>
      <dgm:spPr/>
      <dgm:t>
        <a:bodyPr/>
        <a:lstStyle/>
        <a:p>
          <a:endParaRPr lang="en-US"/>
        </a:p>
      </dgm:t>
    </dgm:pt>
    <dgm:pt modelId="{484C64EA-389A-47DF-A0EB-6700226E1F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Continuous Improvement</a:t>
          </a:r>
          <a:endParaRPr lang="en-US"/>
        </a:p>
      </dgm:t>
    </dgm:pt>
    <dgm:pt modelId="{BF3809AC-0487-4F12-AFF8-1B0246995024}" type="parTrans" cxnId="{BAD6E92B-20A7-4447-80EF-C640744974A0}">
      <dgm:prSet/>
      <dgm:spPr/>
      <dgm:t>
        <a:bodyPr/>
        <a:lstStyle/>
        <a:p>
          <a:endParaRPr lang="en-US"/>
        </a:p>
      </dgm:t>
    </dgm:pt>
    <dgm:pt modelId="{0D0C96F7-907A-40D3-B242-885126B2C8C1}" type="sibTrans" cxnId="{BAD6E92B-20A7-4447-80EF-C640744974A0}">
      <dgm:prSet/>
      <dgm:spPr/>
      <dgm:t>
        <a:bodyPr/>
        <a:lstStyle/>
        <a:p>
          <a:endParaRPr lang="en-US"/>
        </a:p>
      </dgm:t>
    </dgm:pt>
    <dgm:pt modelId="{F458924F-DA4B-46FF-A626-80DDBDB9C279}" type="pres">
      <dgm:prSet presAssocID="{B0E15BA2-17CF-4A21-BBA8-AC455D6C10AE}" presName="root" presStyleCnt="0">
        <dgm:presLayoutVars>
          <dgm:dir/>
          <dgm:resizeHandles val="exact"/>
        </dgm:presLayoutVars>
      </dgm:prSet>
      <dgm:spPr/>
    </dgm:pt>
    <dgm:pt modelId="{18B096C4-1564-4006-9EED-44240DF162E7}" type="pres">
      <dgm:prSet presAssocID="{FD819ED0-609F-4319-96F2-DED7A2D18EAF}" presName="compNode" presStyleCnt="0"/>
      <dgm:spPr/>
    </dgm:pt>
    <dgm:pt modelId="{8D574544-A2C6-4AA8-A131-890FEEF133EC}" type="pres">
      <dgm:prSet presAssocID="{FD819ED0-609F-4319-96F2-DED7A2D18EAF}" presName="bgRect" presStyleLbl="bgShp" presStyleIdx="0" presStyleCnt="5"/>
      <dgm:spPr/>
    </dgm:pt>
    <dgm:pt modelId="{1D03FF6C-AFE8-46F9-867A-B0C193B3ECB0}" type="pres">
      <dgm:prSet presAssocID="{FD819ED0-609F-4319-96F2-DED7A2D18EA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5E3FBD9-6974-4085-9D31-1C1237CEBBAF}" type="pres">
      <dgm:prSet presAssocID="{FD819ED0-609F-4319-96F2-DED7A2D18EAF}" presName="spaceRect" presStyleCnt="0"/>
      <dgm:spPr/>
    </dgm:pt>
    <dgm:pt modelId="{F7C0791B-4008-4E06-AF77-63AF6DC0E957}" type="pres">
      <dgm:prSet presAssocID="{FD819ED0-609F-4319-96F2-DED7A2D18EAF}" presName="parTx" presStyleLbl="revTx" presStyleIdx="0" presStyleCnt="5">
        <dgm:presLayoutVars>
          <dgm:chMax val="0"/>
          <dgm:chPref val="0"/>
        </dgm:presLayoutVars>
      </dgm:prSet>
      <dgm:spPr/>
    </dgm:pt>
    <dgm:pt modelId="{018BB6B1-DE72-4B5F-A5CD-9F4259AC68A1}" type="pres">
      <dgm:prSet presAssocID="{7C5A0B93-5642-46C9-A287-52AE8A2AE1D7}" presName="sibTrans" presStyleCnt="0"/>
      <dgm:spPr/>
    </dgm:pt>
    <dgm:pt modelId="{DBACA037-11EE-4E56-8BAA-1B7DAB971700}" type="pres">
      <dgm:prSet presAssocID="{D881BF38-D9E3-4C6A-82FB-BD1D4DC8ACE3}" presName="compNode" presStyleCnt="0"/>
      <dgm:spPr/>
    </dgm:pt>
    <dgm:pt modelId="{5E22A00D-4EDF-4B9D-A558-A09DA4DD76FC}" type="pres">
      <dgm:prSet presAssocID="{D881BF38-D9E3-4C6A-82FB-BD1D4DC8ACE3}" presName="bgRect" presStyleLbl="bgShp" presStyleIdx="1" presStyleCnt="5"/>
      <dgm:spPr/>
    </dgm:pt>
    <dgm:pt modelId="{20F70D81-2818-40A6-A05D-89284562812A}" type="pres">
      <dgm:prSet presAssocID="{D881BF38-D9E3-4C6A-82FB-BD1D4DC8ACE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FA690618-C06F-44E0-8F5D-68A10CF8BFE3}" type="pres">
      <dgm:prSet presAssocID="{D881BF38-D9E3-4C6A-82FB-BD1D4DC8ACE3}" presName="spaceRect" presStyleCnt="0"/>
      <dgm:spPr/>
    </dgm:pt>
    <dgm:pt modelId="{5F7398F3-B81C-4FAB-ABCE-7F3AC4446515}" type="pres">
      <dgm:prSet presAssocID="{D881BF38-D9E3-4C6A-82FB-BD1D4DC8ACE3}" presName="parTx" presStyleLbl="revTx" presStyleIdx="1" presStyleCnt="5">
        <dgm:presLayoutVars>
          <dgm:chMax val="0"/>
          <dgm:chPref val="0"/>
        </dgm:presLayoutVars>
      </dgm:prSet>
      <dgm:spPr/>
    </dgm:pt>
    <dgm:pt modelId="{08905E72-B974-4A1A-97FA-B8BCCF51C437}" type="pres">
      <dgm:prSet presAssocID="{01D6624B-B57B-48D3-AFD0-AFA666525997}" presName="sibTrans" presStyleCnt="0"/>
      <dgm:spPr/>
    </dgm:pt>
    <dgm:pt modelId="{88E968CB-88BA-4EE6-81FE-0D93E4C9136C}" type="pres">
      <dgm:prSet presAssocID="{8BBE44C8-EF25-40A9-AF2E-022E179FC878}" presName="compNode" presStyleCnt="0"/>
      <dgm:spPr/>
    </dgm:pt>
    <dgm:pt modelId="{6A1C4A02-8A16-4F5D-B37B-11C72DA6C372}" type="pres">
      <dgm:prSet presAssocID="{8BBE44C8-EF25-40A9-AF2E-022E179FC878}" presName="bgRect" presStyleLbl="bgShp" presStyleIdx="2" presStyleCnt="5"/>
      <dgm:spPr/>
    </dgm:pt>
    <dgm:pt modelId="{787F7E06-5DAF-4D4F-B3A3-9888F56B42BB}" type="pres">
      <dgm:prSet presAssocID="{8BBE44C8-EF25-40A9-AF2E-022E179FC87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4DF9311-C224-4B68-A5E0-07553C8F2A95}" type="pres">
      <dgm:prSet presAssocID="{8BBE44C8-EF25-40A9-AF2E-022E179FC878}" presName="spaceRect" presStyleCnt="0"/>
      <dgm:spPr/>
    </dgm:pt>
    <dgm:pt modelId="{B769E65A-01F3-4935-AABA-F42C81649F23}" type="pres">
      <dgm:prSet presAssocID="{8BBE44C8-EF25-40A9-AF2E-022E179FC878}" presName="parTx" presStyleLbl="revTx" presStyleIdx="2" presStyleCnt="5">
        <dgm:presLayoutVars>
          <dgm:chMax val="0"/>
          <dgm:chPref val="0"/>
        </dgm:presLayoutVars>
      </dgm:prSet>
      <dgm:spPr/>
    </dgm:pt>
    <dgm:pt modelId="{AF01A413-09E5-4599-A89B-856060FC75D6}" type="pres">
      <dgm:prSet presAssocID="{4F793E55-7A61-45D2-BA53-D7A1E0AAA96C}" presName="sibTrans" presStyleCnt="0"/>
      <dgm:spPr/>
    </dgm:pt>
    <dgm:pt modelId="{9922ECF6-EECD-4EDE-9AAC-2E2DB71112BA}" type="pres">
      <dgm:prSet presAssocID="{9D0CF646-AAA9-4D43-915C-2E46C198AD03}" presName="compNode" presStyleCnt="0"/>
      <dgm:spPr/>
    </dgm:pt>
    <dgm:pt modelId="{5BAF0B74-6FFD-4CB0-9475-02662DBDEE56}" type="pres">
      <dgm:prSet presAssocID="{9D0CF646-AAA9-4D43-915C-2E46C198AD03}" presName="bgRect" presStyleLbl="bgShp" presStyleIdx="3" presStyleCnt="5"/>
      <dgm:spPr/>
    </dgm:pt>
    <dgm:pt modelId="{7A865DD9-A178-4FA8-81A2-A90999864C31}" type="pres">
      <dgm:prSet presAssocID="{9D0CF646-AAA9-4D43-915C-2E46C198AD0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360C92C-362B-4E9F-A46C-941A535566A4}" type="pres">
      <dgm:prSet presAssocID="{9D0CF646-AAA9-4D43-915C-2E46C198AD03}" presName="spaceRect" presStyleCnt="0"/>
      <dgm:spPr/>
    </dgm:pt>
    <dgm:pt modelId="{A38CEEFD-9EA5-4785-AEB8-FFA182AC55A7}" type="pres">
      <dgm:prSet presAssocID="{9D0CF646-AAA9-4D43-915C-2E46C198AD03}" presName="parTx" presStyleLbl="revTx" presStyleIdx="3" presStyleCnt="5">
        <dgm:presLayoutVars>
          <dgm:chMax val="0"/>
          <dgm:chPref val="0"/>
        </dgm:presLayoutVars>
      </dgm:prSet>
      <dgm:spPr/>
    </dgm:pt>
    <dgm:pt modelId="{9C49D987-8FA1-4734-90C9-338DB07E6131}" type="pres">
      <dgm:prSet presAssocID="{59B33E25-98F2-4AC0-9AD2-5F5F8EF59533}" presName="sibTrans" presStyleCnt="0"/>
      <dgm:spPr/>
    </dgm:pt>
    <dgm:pt modelId="{DD69B5C2-C691-4E77-8518-80B422AE0189}" type="pres">
      <dgm:prSet presAssocID="{484C64EA-389A-47DF-A0EB-6700226E1FAB}" presName="compNode" presStyleCnt="0"/>
      <dgm:spPr/>
    </dgm:pt>
    <dgm:pt modelId="{9769FC01-0FF1-4438-B01E-B21A9C6C2FE0}" type="pres">
      <dgm:prSet presAssocID="{484C64EA-389A-47DF-A0EB-6700226E1FAB}" presName="bgRect" presStyleLbl="bgShp" presStyleIdx="4" presStyleCnt="5"/>
      <dgm:spPr/>
    </dgm:pt>
    <dgm:pt modelId="{050B1B87-1979-4C01-AA3D-FB3ADA8A2EDC}" type="pres">
      <dgm:prSet presAssocID="{484C64EA-389A-47DF-A0EB-6700226E1FA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33CBD67B-F726-4771-B07B-49790CBA1AE2}" type="pres">
      <dgm:prSet presAssocID="{484C64EA-389A-47DF-A0EB-6700226E1FAB}" presName="spaceRect" presStyleCnt="0"/>
      <dgm:spPr/>
    </dgm:pt>
    <dgm:pt modelId="{2EB153BC-3306-40B9-8D45-0DFE64335277}" type="pres">
      <dgm:prSet presAssocID="{484C64EA-389A-47DF-A0EB-6700226E1FA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AD6E92B-20A7-4447-80EF-C640744974A0}" srcId="{B0E15BA2-17CF-4A21-BBA8-AC455D6C10AE}" destId="{484C64EA-389A-47DF-A0EB-6700226E1FAB}" srcOrd="4" destOrd="0" parTransId="{BF3809AC-0487-4F12-AFF8-1B0246995024}" sibTransId="{0D0C96F7-907A-40D3-B242-885126B2C8C1}"/>
    <dgm:cxn modelId="{11C0B02F-B9E7-4235-833F-9D4EF9F41270}" srcId="{B0E15BA2-17CF-4A21-BBA8-AC455D6C10AE}" destId="{FD819ED0-609F-4319-96F2-DED7A2D18EAF}" srcOrd="0" destOrd="0" parTransId="{1B96D1BF-2880-433F-AE74-C3E367327D71}" sibTransId="{7C5A0B93-5642-46C9-A287-52AE8A2AE1D7}"/>
    <dgm:cxn modelId="{5CE04E32-6852-4F17-93FD-F01D3B7ED9CC}" srcId="{B0E15BA2-17CF-4A21-BBA8-AC455D6C10AE}" destId="{D881BF38-D9E3-4C6A-82FB-BD1D4DC8ACE3}" srcOrd="1" destOrd="0" parTransId="{D4F213C4-42B9-4668-8873-3B65C19E8C1A}" sibTransId="{01D6624B-B57B-48D3-AFD0-AFA666525997}"/>
    <dgm:cxn modelId="{E7DF6B35-3A61-4CCB-B9D9-0459C1F56E02}" type="presOf" srcId="{484C64EA-389A-47DF-A0EB-6700226E1FAB}" destId="{2EB153BC-3306-40B9-8D45-0DFE64335277}" srcOrd="0" destOrd="0" presId="urn:microsoft.com/office/officeart/2018/2/layout/IconVerticalSolidList"/>
    <dgm:cxn modelId="{53D59B40-ECA2-44CA-AEE2-1272D36377AB}" srcId="{B0E15BA2-17CF-4A21-BBA8-AC455D6C10AE}" destId="{9D0CF646-AAA9-4D43-915C-2E46C198AD03}" srcOrd="3" destOrd="0" parTransId="{1F3E5D9F-8078-4405-BEC9-3CECCAED9FA1}" sibTransId="{59B33E25-98F2-4AC0-9AD2-5F5F8EF59533}"/>
    <dgm:cxn modelId="{8D75194D-2F20-4B8D-8516-74B241D2A5D7}" type="presOf" srcId="{B0E15BA2-17CF-4A21-BBA8-AC455D6C10AE}" destId="{F458924F-DA4B-46FF-A626-80DDBDB9C279}" srcOrd="0" destOrd="0" presId="urn:microsoft.com/office/officeart/2018/2/layout/IconVerticalSolidList"/>
    <dgm:cxn modelId="{EC7B0F79-FA08-45A3-9668-6B88793022F8}" type="presOf" srcId="{FD819ED0-609F-4319-96F2-DED7A2D18EAF}" destId="{F7C0791B-4008-4E06-AF77-63AF6DC0E957}" srcOrd="0" destOrd="0" presId="urn:microsoft.com/office/officeart/2018/2/layout/IconVerticalSolidList"/>
    <dgm:cxn modelId="{C760639A-A1BA-4BF9-92BA-1CD864E95A2B}" type="presOf" srcId="{D881BF38-D9E3-4C6A-82FB-BD1D4DC8ACE3}" destId="{5F7398F3-B81C-4FAB-ABCE-7F3AC4446515}" srcOrd="0" destOrd="0" presId="urn:microsoft.com/office/officeart/2018/2/layout/IconVerticalSolidList"/>
    <dgm:cxn modelId="{FCA8D6A4-2A75-458E-9350-5F142EAD884B}" type="presOf" srcId="{8BBE44C8-EF25-40A9-AF2E-022E179FC878}" destId="{B769E65A-01F3-4935-AABA-F42C81649F23}" srcOrd="0" destOrd="0" presId="urn:microsoft.com/office/officeart/2018/2/layout/IconVerticalSolidList"/>
    <dgm:cxn modelId="{B901A1C3-2CBA-4D86-960D-6277A1A89539}" srcId="{B0E15BA2-17CF-4A21-BBA8-AC455D6C10AE}" destId="{8BBE44C8-EF25-40A9-AF2E-022E179FC878}" srcOrd="2" destOrd="0" parTransId="{836CD7D2-C1B0-4F88-82D4-1F9135F3A720}" sibTransId="{4F793E55-7A61-45D2-BA53-D7A1E0AAA96C}"/>
    <dgm:cxn modelId="{58270CFB-65A9-4B96-98EF-74F6600CC9A9}" type="presOf" srcId="{9D0CF646-AAA9-4D43-915C-2E46C198AD03}" destId="{A38CEEFD-9EA5-4785-AEB8-FFA182AC55A7}" srcOrd="0" destOrd="0" presId="urn:microsoft.com/office/officeart/2018/2/layout/IconVerticalSolidList"/>
    <dgm:cxn modelId="{60779B54-F74D-4E3A-90D8-E01129F0C24B}" type="presParOf" srcId="{F458924F-DA4B-46FF-A626-80DDBDB9C279}" destId="{18B096C4-1564-4006-9EED-44240DF162E7}" srcOrd="0" destOrd="0" presId="urn:microsoft.com/office/officeart/2018/2/layout/IconVerticalSolidList"/>
    <dgm:cxn modelId="{B91B7F7D-858A-4111-B20C-8F51B365C93E}" type="presParOf" srcId="{18B096C4-1564-4006-9EED-44240DF162E7}" destId="{8D574544-A2C6-4AA8-A131-890FEEF133EC}" srcOrd="0" destOrd="0" presId="urn:microsoft.com/office/officeart/2018/2/layout/IconVerticalSolidList"/>
    <dgm:cxn modelId="{1B45E928-881E-4030-9A8D-6A346B259F00}" type="presParOf" srcId="{18B096C4-1564-4006-9EED-44240DF162E7}" destId="{1D03FF6C-AFE8-46F9-867A-B0C193B3ECB0}" srcOrd="1" destOrd="0" presId="urn:microsoft.com/office/officeart/2018/2/layout/IconVerticalSolidList"/>
    <dgm:cxn modelId="{F5C76A44-D16D-44E4-848A-99DD738B8128}" type="presParOf" srcId="{18B096C4-1564-4006-9EED-44240DF162E7}" destId="{05E3FBD9-6974-4085-9D31-1C1237CEBBAF}" srcOrd="2" destOrd="0" presId="urn:microsoft.com/office/officeart/2018/2/layout/IconVerticalSolidList"/>
    <dgm:cxn modelId="{13A5D821-5AAA-4388-B3DB-2B6FD6591E63}" type="presParOf" srcId="{18B096C4-1564-4006-9EED-44240DF162E7}" destId="{F7C0791B-4008-4E06-AF77-63AF6DC0E957}" srcOrd="3" destOrd="0" presId="urn:microsoft.com/office/officeart/2018/2/layout/IconVerticalSolidList"/>
    <dgm:cxn modelId="{3B5C5F79-EE5D-4CC7-AC77-8526A7DB9117}" type="presParOf" srcId="{F458924F-DA4B-46FF-A626-80DDBDB9C279}" destId="{018BB6B1-DE72-4B5F-A5CD-9F4259AC68A1}" srcOrd="1" destOrd="0" presId="urn:microsoft.com/office/officeart/2018/2/layout/IconVerticalSolidList"/>
    <dgm:cxn modelId="{37CDA884-1D8B-4661-BE75-87E18F591CE8}" type="presParOf" srcId="{F458924F-DA4B-46FF-A626-80DDBDB9C279}" destId="{DBACA037-11EE-4E56-8BAA-1B7DAB971700}" srcOrd="2" destOrd="0" presId="urn:microsoft.com/office/officeart/2018/2/layout/IconVerticalSolidList"/>
    <dgm:cxn modelId="{B805890D-68C2-4AFC-8789-6649CCAC1608}" type="presParOf" srcId="{DBACA037-11EE-4E56-8BAA-1B7DAB971700}" destId="{5E22A00D-4EDF-4B9D-A558-A09DA4DD76FC}" srcOrd="0" destOrd="0" presId="urn:microsoft.com/office/officeart/2018/2/layout/IconVerticalSolidList"/>
    <dgm:cxn modelId="{4EC50BA2-9287-42AB-BB99-67C1A4B0E512}" type="presParOf" srcId="{DBACA037-11EE-4E56-8BAA-1B7DAB971700}" destId="{20F70D81-2818-40A6-A05D-89284562812A}" srcOrd="1" destOrd="0" presId="urn:microsoft.com/office/officeart/2018/2/layout/IconVerticalSolidList"/>
    <dgm:cxn modelId="{A36A5792-8583-4762-BE06-3468181A38A1}" type="presParOf" srcId="{DBACA037-11EE-4E56-8BAA-1B7DAB971700}" destId="{FA690618-C06F-44E0-8F5D-68A10CF8BFE3}" srcOrd="2" destOrd="0" presId="urn:microsoft.com/office/officeart/2018/2/layout/IconVerticalSolidList"/>
    <dgm:cxn modelId="{8A1330CE-F2C8-4835-ACDF-ADEDDCEDF178}" type="presParOf" srcId="{DBACA037-11EE-4E56-8BAA-1B7DAB971700}" destId="{5F7398F3-B81C-4FAB-ABCE-7F3AC4446515}" srcOrd="3" destOrd="0" presId="urn:microsoft.com/office/officeart/2018/2/layout/IconVerticalSolidList"/>
    <dgm:cxn modelId="{B422A16A-7AB8-4836-8845-8E1247F6D66A}" type="presParOf" srcId="{F458924F-DA4B-46FF-A626-80DDBDB9C279}" destId="{08905E72-B974-4A1A-97FA-B8BCCF51C437}" srcOrd="3" destOrd="0" presId="urn:microsoft.com/office/officeart/2018/2/layout/IconVerticalSolidList"/>
    <dgm:cxn modelId="{4EC0E33A-23A0-457F-83A3-CA542DA16227}" type="presParOf" srcId="{F458924F-DA4B-46FF-A626-80DDBDB9C279}" destId="{88E968CB-88BA-4EE6-81FE-0D93E4C9136C}" srcOrd="4" destOrd="0" presId="urn:microsoft.com/office/officeart/2018/2/layout/IconVerticalSolidList"/>
    <dgm:cxn modelId="{E9A1F639-EBB8-4678-ABFD-15A4750C7C26}" type="presParOf" srcId="{88E968CB-88BA-4EE6-81FE-0D93E4C9136C}" destId="{6A1C4A02-8A16-4F5D-B37B-11C72DA6C372}" srcOrd="0" destOrd="0" presId="urn:microsoft.com/office/officeart/2018/2/layout/IconVerticalSolidList"/>
    <dgm:cxn modelId="{55A7C139-33C9-41C7-848B-9D010BAAFEB5}" type="presParOf" srcId="{88E968CB-88BA-4EE6-81FE-0D93E4C9136C}" destId="{787F7E06-5DAF-4D4F-B3A3-9888F56B42BB}" srcOrd="1" destOrd="0" presId="urn:microsoft.com/office/officeart/2018/2/layout/IconVerticalSolidList"/>
    <dgm:cxn modelId="{11FAD138-014A-4E75-8E57-DFBC9A010B10}" type="presParOf" srcId="{88E968CB-88BA-4EE6-81FE-0D93E4C9136C}" destId="{14DF9311-C224-4B68-A5E0-07553C8F2A95}" srcOrd="2" destOrd="0" presId="urn:microsoft.com/office/officeart/2018/2/layout/IconVerticalSolidList"/>
    <dgm:cxn modelId="{D74EDF5A-09BF-48CB-87A7-D908A93939F6}" type="presParOf" srcId="{88E968CB-88BA-4EE6-81FE-0D93E4C9136C}" destId="{B769E65A-01F3-4935-AABA-F42C81649F23}" srcOrd="3" destOrd="0" presId="urn:microsoft.com/office/officeart/2018/2/layout/IconVerticalSolidList"/>
    <dgm:cxn modelId="{017DC310-A63B-4DF6-8C6A-EB4E1A029F60}" type="presParOf" srcId="{F458924F-DA4B-46FF-A626-80DDBDB9C279}" destId="{AF01A413-09E5-4599-A89B-856060FC75D6}" srcOrd="5" destOrd="0" presId="urn:microsoft.com/office/officeart/2018/2/layout/IconVerticalSolidList"/>
    <dgm:cxn modelId="{C7BE7B99-3BF1-4B36-B0C5-BD6A79886442}" type="presParOf" srcId="{F458924F-DA4B-46FF-A626-80DDBDB9C279}" destId="{9922ECF6-EECD-4EDE-9AAC-2E2DB71112BA}" srcOrd="6" destOrd="0" presId="urn:microsoft.com/office/officeart/2018/2/layout/IconVerticalSolidList"/>
    <dgm:cxn modelId="{02392452-F0DA-4B6D-A55F-730667C1417C}" type="presParOf" srcId="{9922ECF6-EECD-4EDE-9AAC-2E2DB71112BA}" destId="{5BAF0B74-6FFD-4CB0-9475-02662DBDEE56}" srcOrd="0" destOrd="0" presId="urn:microsoft.com/office/officeart/2018/2/layout/IconVerticalSolidList"/>
    <dgm:cxn modelId="{79229C47-AECA-41A3-835F-61B14EB98332}" type="presParOf" srcId="{9922ECF6-EECD-4EDE-9AAC-2E2DB71112BA}" destId="{7A865DD9-A178-4FA8-81A2-A90999864C31}" srcOrd="1" destOrd="0" presId="urn:microsoft.com/office/officeart/2018/2/layout/IconVerticalSolidList"/>
    <dgm:cxn modelId="{DF9B4C53-7080-48A6-94A1-F8839289CC1A}" type="presParOf" srcId="{9922ECF6-EECD-4EDE-9AAC-2E2DB71112BA}" destId="{9360C92C-362B-4E9F-A46C-941A535566A4}" srcOrd="2" destOrd="0" presId="urn:microsoft.com/office/officeart/2018/2/layout/IconVerticalSolidList"/>
    <dgm:cxn modelId="{3C7F80A6-7970-4E10-A738-FCC9D231A5C4}" type="presParOf" srcId="{9922ECF6-EECD-4EDE-9AAC-2E2DB71112BA}" destId="{A38CEEFD-9EA5-4785-AEB8-FFA182AC55A7}" srcOrd="3" destOrd="0" presId="urn:microsoft.com/office/officeart/2018/2/layout/IconVerticalSolidList"/>
    <dgm:cxn modelId="{C81B3B45-2194-47A6-97E9-C1DB778B4AFB}" type="presParOf" srcId="{F458924F-DA4B-46FF-A626-80DDBDB9C279}" destId="{9C49D987-8FA1-4734-90C9-338DB07E6131}" srcOrd="7" destOrd="0" presId="urn:microsoft.com/office/officeart/2018/2/layout/IconVerticalSolidList"/>
    <dgm:cxn modelId="{F8459A55-8077-466D-970E-645F6411696C}" type="presParOf" srcId="{F458924F-DA4B-46FF-A626-80DDBDB9C279}" destId="{DD69B5C2-C691-4E77-8518-80B422AE0189}" srcOrd="8" destOrd="0" presId="urn:microsoft.com/office/officeart/2018/2/layout/IconVerticalSolidList"/>
    <dgm:cxn modelId="{45DC3376-9126-4877-A46A-D63B1561BA11}" type="presParOf" srcId="{DD69B5C2-C691-4E77-8518-80B422AE0189}" destId="{9769FC01-0FF1-4438-B01E-B21A9C6C2FE0}" srcOrd="0" destOrd="0" presId="urn:microsoft.com/office/officeart/2018/2/layout/IconVerticalSolidList"/>
    <dgm:cxn modelId="{56F0D63C-15DA-4B7C-896E-6030E70EBAC7}" type="presParOf" srcId="{DD69B5C2-C691-4E77-8518-80B422AE0189}" destId="{050B1B87-1979-4C01-AA3D-FB3ADA8A2EDC}" srcOrd="1" destOrd="0" presId="urn:microsoft.com/office/officeart/2018/2/layout/IconVerticalSolidList"/>
    <dgm:cxn modelId="{539060F5-0390-4298-8E68-005971504ADB}" type="presParOf" srcId="{DD69B5C2-C691-4E77-8518-80B422AE0189}" destId="{33CBD67B-F726-4771-B07B-49790CBA1AE2}" srcOrd="2" destOrd="0" presId="urn:microsoft.com/office/officeart/2018/2/layout/IconVerticalSolidList"/>
    <dgm:cxn modelId="{67F4DB3D-7511-4AAC-9088-1C03C53D2337}" type="presParOf" srcId="{DD69B5C2-C691-4E77-8518-80B422AE0189}" destId="{2EB153BC-3306-40B9-8D45-0DFE643352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74544-A2C6-4AA8-A131-890FEEF133EC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3FF6C-AFE8-46F9-867A-B0C193B3ECB0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0791B-4008-4E06-AF77-63AF6DC0E957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Streamlined Communication</a:t>
          </a:r>
          <a:endParaRPr lang="en-US" sz="1900" kern="1200"/>
        </a:p>
      </dsp:txBody>
      <dsp:txXfrm>
        <a:off x="836323" y="3399"/>
        <a:ext cx="9679276" cy="724089"/>
      </dsp:txXfrm>
    </dsp:sp>
    <dsp:sp modelId="{5E22A00D-4EDF-4B9D-A558-A09DA4DD76FC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70D81-2818-40A6-A05D-89284562812A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398F3-B81C-4FAB-ABCE-7F3AC4446515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Efficient Event Management</a:t>
          </a:r>
          <a:endParaRPr lang="en-US" sz="1900" kern="1200"/>
        </a:p>
      </dsp:txBody>
      <dsp:txXfrm>
        <a:off x="836323" y="908511"/>
        <a:ext cx="9679276" cy="724089"/>
      </dsp:txXfrm>
    </dsp:sp>
    <dsp:sp modelId="{6A1C4A02-8A16-4F5D-B37B-11C72DA6C372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F7E06-5DAF-4D4F-B3A3-9888F56B42BB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9E65A-01F3-4935-AABA-F42C81649F23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Transparent Leadership Assignments</a:t>
          </a:r>
          <a:endParaRPr lang="en-US" sz="1900" kern="1200"/>
        </a:p>
      </dsp:txBody>
      <dsp:txXfrm>
        <a:off x="836323" y="1813624"/>
        <a:ext cx="9679276" cy="724089"/>
      </dsp:txXfrm>
    </dsp:sp>
    <dsp:sp modelId="{5BAF0B74-6FFD-4CB0-9475-02662DBDEE56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65DD9-A178-4FA8-81A2-A90999864C31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CEEFD-9EA5-4785-AEB8-FFA182AC55A7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Enhanced Member Management</a:t>
          </a:r>
          <a:endParaRPr lang="en-US" sz="1900" kern="1200"/>
        </a:p>
      </dsp:txBody>
      <dsp:txXfrm>
        <a:off x="836323" y="2718736"/>
        <a:ext cx="9679276" cy="724089"/>
      </dsp:txXfrm>
    </dsp:sp>
    <dsp:sp modelId="{9769FC01-0FF1-4438-B01E-B21A9C6C2FE0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B1B87-1979-4C01-AA3D-FB3ADA8A2EDC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153BC-3306-40B9-8D45-0DFE64335277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Continuous Improvement</a:t>
          </a:r>
          <a:endParaRPr lang="en-US" sz="1900" kern="1200"/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06C93DDD-1E8C-120E-66F4-C3EA95CE2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34" r="1" b="21620"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86121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3A399E8-DDF7-DD5B-95E7-64574A426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69" r="8926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42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BB44224A-90FF-062D-2525-70A51102B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88992"/>
            <a:ext cx="10905066" cy="488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73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1806DE3C-CAB4-3B8E-6281-E94EDA65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48098"/>
            <a:ext cx="10905066" cy="496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34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social media page&#10;&#10;Description automatically generated">
            <a:extLst>
              <a:ext uri="{FF2B5EF4-FFF2-40B4-BE49-F238E27FC236}">
                <a16:creationId xmlns:a16="http://schemas.microsoft.com/office/drawing/2014/main" id="{5FDADEEE-B53D-3F70-54F1-5D929CEEB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2" r="9783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2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E4F317-8C76-A5F5-44D0-B1AE4FF00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75360"/>
            <a:ext cx="10905066" cy="490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99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member&#10;&#10;Description automatically generated">
            <a:extLst>
              <a:ext uri="{FF2B5EF4-FFF2-40B4-BE49-F238E27FC236}">
                <a16:creationId xmlns:a16="http://schemas.microsoft.com/office/drawing/2014/main" id="{EEBAC889-6B8C-76F1-58D5-EED7502CD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61729"/>
            <a:ext cx="10905066" cy="493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6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F08111-6352-4319-AACF-00A1CC89C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0219"/>
            <a:ext cx="12192000" cy="80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81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social media application&#10;&#10;Description automatically generated">
            <a:extLst>
              <a:ext uri="{FF2B5EF4-FFF2-40B4-BE49-F238E27FC236}">
                <a16:creationId xmlns:a16="http://schemas.microsoft.com/office/drawing/2014/main" id="{895851FB-FFFB-7371-8D80-4A043503E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0" r="10350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46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DA26C82C-3310-76EC-84DD-7B5FBD44D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32" r="1175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73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black screen shot of a application&#10;&#10;Description automatically generated">
            <a:extLst>
              <a:ext uri="{FF2B5EF4-FFF2-40B4-BE49-F238E27FC236}">
                <a16:creationId xmlns:a16="http://schemas.microsoft.com/office/drawing/2014/main" id="{B8318791-38E0-DFC1-D8AA-50D854972A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6" r="11540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8D30D-2EA6-63FD-98EF-1B56996E9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3392-D4C9-64E9-15A6-A1EF65FC6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8622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Muhammad Ahsan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Muhammad Usman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Fatima Saad Naik</a:t>
            </a:r>
          </a:p>
        </p:txBody>
      </p:sp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CFFC357E-0FA7-8834-1400-DCD2E21C3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2" r="-3" b="5093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07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feedback form&#10;&#10;Description automatically generated">
            <a:extLst>
              <a:ext uri="{FF2B5EF4-FFF2-40B4-BE49-F238E27FC236}">
                <a16:creationId xmlns:a16="http://schemas.microsoft.com/office/drawing/2014/main" id="{2FC0FC9B-CDAD-0D74-733B-864021B3AB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7" r="1053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43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website&#10;&#10;Description automatically generated">
            <a:extLst>
              <a:ext uri="{FF2B5EF4-FFF2-40B4-BE49-F238E27FC236}">
                <a16:creationId xmlns:a16="http://schemas.microsoft.com/office/drawing/2014/main" id="{5EEA9FE3-E6C6-58D3-A0D2-49043619A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r="8867" b="-1"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15066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D0AB60A6-74EC-1409-093E-1FEACDCEE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9" r="1315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95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190E222-0842-770C-09AA-C6802B03C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02" r="9106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98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B87AB-A032-9748-8D21-581D424DC796}"/>
              </a:ext>
            </a:extLst>
          </p:cNvPr>
          <p:cNvSpPr txBox="1"/>
          <p:nvPr/>
        </p:nvSpPr>
        <p:spPr>
          <a:xfrm>
            <a:off x="838200" y="704350"/>
            <a:ext cx="10515600" cy="15058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 Division:</a:t>
            </a: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F983D3-1D4D-8DF9-0F47-B9C217D64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511023"/>
              </p:ext>
            </p:extLst>
          </p:nvPr>
        </p:nvGraphicFramePr>
        <p:xfrm>
          <a:off x="838200" y="2006038"/>
          <a:ext cx="10512548" cy="4129081"/>
        </p:xfrm>
        <a:graphic>
          <a:graphicData uri="http://schemas.openxmlformats.org/drawingml/2006/table">
            <a:tbl>
              <a:tblPr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3347692">
                  <a:extLst>
                    <a:ext uri="{9D8B030D-6E8A-4147-A177-3AD203B41FA5}">
                      <a16:colId xmlns:a16="http://schemas.microsoft.com/office/drawing/2014/main" val="2683719733"/>
                    </a:ext>
                  </a:extLst>
                </a:gridCol>
                <a:gridCol w="7164856">
                  <a:extLst>
                    <a:ext uri="{9D8B030D-6E8A-4147-A177-3AD203B41FA5}">
                      <a16:colId xmlns:a16="http://schemas.microsoft.com/office/drawing/2014/main" val="2138732862"/>
                    </a:ext>
                  </a:extLst>
                </a:gridCol>
              </a:tblGrid>
              <a:tr h="753637">
                <a:tc>
                  <a:txBody>
                    <a:bodyPr/>
                    <a:lstStyle/>
                    <a:p>
                      <a:pPr rtl="0" fontAlgn="base"/>
                      <a:r>
                        <a:rPr lang="en-US" sz="2400" b="1" u="sng" cap="none" spc="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</a:rPr>
                        <a:t>Name</a:t>
                      </a:r>
                      <a:r>
                        <a:rPr lang="en-US" sz="2400" cap="none" spc="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</a:rPr>
                        <a:t> </a:t>
                      </a:r>
                      <a:endParaRPr lang="en-US" sz="2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6985" marR="116097" marT="159219" marB="15921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2400" b="1" u="sng" cap="none" spc="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</a:rPr>
                        <a:t>Work Done</a:t>
                      </a:r>
                      <a:r>
                        <a:rPr lang="en-US" sz="2400" cap="none" spc="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</a:rPr>
                        <a:t> </a:t>
                      </a:r>
                      <a:endParaRPr lang="en-US" sz="2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6985" marR="116097" marT="159219" marB="15921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592389"/>
                  </a:ext>
                </a:extLst>
              </a:tr>
              <a:tr h="1125148">
                <a:tc>
                  <a:txBody>
                    <a:bodyPr/>
                    <a:lstStyle/>
                    <a:p>
                      <a:pPr rtl="0" fontAlgn="base"/>
                      <a:r>
                        <a:rPr lang="en-US" sz="2400" cap="none" spc="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</a:rPr>
                        <a:t>Muhammad Ahsan </a:t>
                      </a:r>
                      <a:endParaRPr lang="en-US" sz="2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6985" marR="116097" marT="159219" marB="15921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2400" cap="none" spc="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</a:rPr>
                        <a:t>User stories along with their substories, Activity diagrams, documentation, testing. </a:t>
                      </a:r>
                      <a:endParaRPr lang="en-US" sz="2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6985" marR="116097" marT="159219" marB="15921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54860"/>
                  </a:ext>
                </a:extLst>
              </a:tr>
              <a:tr h="1125148">
                <a:tc>
                  <a:txBody>
                    <a:bodyPr/>
                    <a:lstStyle/>
                    <a:p>
                      <a:pPr rtl="0" fontAlgn="base"/>
                      <a:r>
                        <a:rPr lang="en-US" sz="2400" cap="none" spc="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</a:rPr>
                        <a:t>Muhammad Usman </a:t>
                      </a:r>
                      <a:endParaRPr lang="en-US" sz="2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6985" marR="116097" marT="159219" marB="15921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2400" cap="none" spc="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</a:rPr>
                        <a:t>Use case diagram, class diagram </a:t>
                      </a:r>
                      <a:endParaRPr lang="en-US" sz="24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rtl="0" fontAlgn="base"/>
                      <a:r>
                        <a:rPr lang="en-US" sz="2400" cap="none" spc="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</a:rPr>
                        <a:t>Backend code of the project. </a:t>
                      </a:r>
                      <a:endParaRPr lang="en-US" sz="2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6985" marR="116097" marT="159219" marB="15921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349221"/>
                  </a:ext>
                </a:extLst>
              </a:tr>
              <a:tr h="1125148">
                <a:tc>
                  <a:txBody>
                    <a:bodyPr/>
                    <a:lstStyle/>
                    <a:p>
                      <a:pPr rtl="0" fontAlgn="base"/>
                      <a:r>
                        <a:rPr lang="en-US" sz="2400" cap="none" spc="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</a:rPr>
                        <a:t>Fatima Saad Naik </a:t>
                      </a:r>
                      <a:endParaRPr lang="en-US" sz="2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6985" marR="116097" marT="159219" marB="15921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2400" cap="none" spc="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</a:rPr>
                        <a:t>Sequence diagrams, User stories and implementation of GUI </a:t>
                      </a:r>
                      <a:endParaRPr lang="en-US" sz="2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06985" marR="116097" marT="159219" marB="15921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733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025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593A4DB-33EA-A2FE-568E-2BD0127B8B3C}"/>
              </a:ext>
            </a:extLst>
          </p:cNvPr>
          <p:cNvSpPr txBox="1"/>
          <p:nvPr/>
        </p:nvSpPr>
        <p:spPr>
          <a:xfrm>
            <a:off x="5232401" y="1721579"/>
            <a:ext cx="6140449" cy="39526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u="sng">
                <a:solidFill>
                  <a:schemeClr val="tx1">
                    <a:alpha val="80000"/>
                  </a:schemeClr>
                </a:solidFill>
              </a:rPr>
              <a:t>Lesson Learnt:</a:t>
            </a: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 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We must respect each group member so we can work together easily. 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We should increase communication in our group to timely overcome the issues. 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When we are in a group then the testing of different people leads to early bug caching that makes the quality of our project best.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041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75DC4F7-949A-2033-70B3-8607EA57E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32393"/>
            <a:ext cx="7047923" cy="498897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853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8F76F3-BE6C-F62C-F654-89C91742724E}"/>
              </a:ext>
            </a:extLst>
          </p:cNvPr>
          <p:cNvSpPr txBox="1"/>
          <p:nvPr/>
        </p:nvSpPr>
        <p:spPr>
          <a:xfrm>
            <a:off x="838199" y="1174819"/>
            <a:ext cx="4826795" cy="28583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Society Sphere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ED05F2-0071-FF8A-3868-E3A69DF1D1C8}"/>
              </a:ext>
            </a:extLst>
          </p:cNvPr>
          <p:cNvSpPr txBox="1"/>
          <p:nvPr/>
        </p:nvSpPr>
        <p:spPr>
          <a:xfrm>
            <a:off x="835024" y="4414180"/>
            <a:ext cx="4830283" cy="15945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We Shape the future of society together</a:t>
            </a:r>
            <a:endParaRPr lang="en-US" sz="2400" kern="1200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23617D-D84A-4054-95AA-9F89131D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43C5D0-A5EA-4427-B537-1D236BB7A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0FA4045-2CBD-47E7-B0D7-2F5619C9A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1DFCB8A-0C16-4BF4-89D1-2A93FDA13D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EC88587-B5AF-448E-9735-D9A2946AE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86A5CBB-E03B-4019-8BCD-78975D39E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4993204-9792-4E61-A83C-73D4379E2B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 descr="A blue diamond with black background&#10;&#10;Description automatically generated">
            <a:extLst>
              <a:ext uri="{FF2B5EF4-FFF2-40B4-BE49-F238E27FC236}">
                <a16:creationId xmlns:a16="http://schemas.microsoft.com/office/drawing/2014/main" id="{013E4C89-BD79-822F-BF4E-85699F03C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348" y="1350833"/>
            <a:ext cx="4094280" cy="30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0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0120-CB3A-14D4-E929-1BE980AB9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Advantages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57BB88-BC75-5E26-BBE1-C70C4E7272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339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digital binary data on a screen">
            <a:extLst>
              <a:ext uri="{FF2B5EF4-FFF2-40B4-BE49-F238E27FC236}">
                <a16:creationId xmlns:a16="http://schemas.microsoft.com/office/drawing/2014/main" id="{786D5F88-078E-07E4-EDF9-A4C259F18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3C850-39A8-C3D9-5CFF-4916C507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Non-Functional Requirements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7B94-8166-9435-FA36-4C6F375D8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Protect User Data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Professionally written code</a:t>
            </a:r>
          </a:p>
          <a:p>
            <a:r>
              <a:rPr lang="en-US" sz="2400" dirty="0">
                <a:solidFill>
                  <a:schemeClr val="bg1"/>
                </a:solidFill>
              </a:rPr>
              <a:t>Portable</a:t>
            </a:r>
          </a:p>
        </p:txBody>
      </p:sp>
    </p:spTree>
    <p:extLst>
      <p:ext uri="{BB962C8B-B14F-4D97-AF65-F5344CB8AC3E}">
        <p14:creationId xmlns:p14="http://schemas.microsoft.com/office/powerpoint/2010/main" val="350800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1617C-7873-456F-0DAD-65357558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3F907-EF81-E274-B650-7C692CFB1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Class Diagram</a:t>
            </a:r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EE9A49A9-5737-3139-A454-57B39E9E6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79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084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D5BE10BF-2E90-8C63-AE91-4948FC38D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1" r="1" b="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172A5-0F82-77D8-8B4D-A0F9734985D9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33055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black background with blue and white text&#10;&#10;Description automatically generated">
            <a:extLst>
              <a:ext uri="{FF2B5EF4-FFF2-40B4-BE49-F238E27FC236}">
                <a16:creationId xmlns:a16="http://schemas.microsoft.com/office/drawing/2014/main" id="{12010D50-8FAC-6109-63F0-D4D0E2D8A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98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2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social media chat&#10;&#10;Description automatically generated">
            <a:extLst>
              <a:ext uri="{FF2B5EF4-FFF2-40B4-BE49-F238E27FC236}">
                <a16:creationId xmlns:a16="http://schemas.microsoft.com/office/drawing/2014/main" id="{5021B1B5-EE73-3007-4DDC-60A1DAEAD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76" r="10664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5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Group Members</vt:lpstr>
      <vt:lpstr>PowerPoint Presentation</vt:lpstr>
      <vt:lpstr>Advantages</vt:lpstr>
      <vt:lpstr>Non-Functional Requirements</vt:lpstr>
      <vt:lpstr>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237</cp:revision>
  <dcterms:created xsi:type="dcterms:W3CDTF">2024-04-28T14:00:48Z</dcterms:created>
  <dcterms:modified xsi:type="dcterms:W3CDTF">2024-04-28T17:27:31Z</dcterms:modified>
</cp:coreProperties>
</file>