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72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240" y="-84"/>
      </p:cViewPr>
      <p:guideLst>
        <p:guide orient="horz" pos="2160"/>
        <p:guide pos="3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9990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38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3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014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7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119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71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5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4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5FDE-1CAF-4777-85C7-FA65D7B3F296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B486C-FD40-4F66-AFA1-B1217EC3B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 smtClean="0"/>
              <a:t>Apartment Rental Management System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Bashavara.com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5140794"/>
            <a:ext cx="8915399" cy="1717206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System Design </a:t>
            </a:r>
            <a:r>
              <a:rPr lang="en-US" sz="2400" b="1" dirty="0" smtClean="0"/>
              <a:t>(Use-Case) Diagram</a:t>
            </a:r>
            <a:endParaRPr lang="en-US" sz="2400" b="1" dirty="0" smtClean="0"/>
          </a:p>
          <a:p>
            <a:pPr algn="r"/>
            <a:r>
              <a:rPr lang="en-US" sz="1600" b="1" dirty="0"/>
              <a:t>Ahsan Ali Farabi   #</a:t>
            </a:r>
            <a:r>
              <a:rPr lang="en-US" sz="1600" b="1" dirty="0" smtClean="0"/>
              <a:t>1105083</a:t>
            </a:r>
          </a:p>
          <a:p>
            <a:pPr algn="r"/>
            <a:r>
              <a:rPr lang="en-US" sz="1600" b="1" dirty="0"/>
              <a:t>Al-Habib Rahman Shifat   #1105064</a:t>
            </a:r>
          </a:p>
          <a:p>
            <a:pPr algn="r"/>
            <a:r>
              <a:rPr lang="en-US" sz="1600" b="1" dirty="0"/>
              <a:t>Golam Sakline Ratul   #1105069</a:t>
            </a:r>
          </a:p>
          <a:p>
            <a:pPr algn="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52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Advertisers/Owners</a:t>
            </a:r>
          </a:p>
          <a:p>
            <a:r>
              <a:rPr lang="en-US" dirty="0" smtClean="0"/>
              <a:t>Renters</a:t>
            </a:r>
          </a:p>
          <a:p>
            <a:r>
              <a:rPr lang="en-US" dirty="0" smtClean="0"/>
              <a:t>System Server (Admin included)</a:t>
            </a:r>
          </a:p>
          <a:p>
            <a:r>
              <a:rPr lang="en-US" dirty="0" smtClean="0"/>
              <a:t>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4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7" y="0"/>
            <a:ext cx="8911687" cy="1280890"/>
          </a:xfrm>
        </p:spPr>
        <p:txBody>
          <a:bodyPr/>
          <a:lstStyle/>
          <a:p>
            <a:r>
              <a:rPr lang="en-US" dirty="0" smtClean="0"/>
              <a:t>Actors – Subsystems Relationship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75" y="850777"/>
            <a:ext cx="8335951" cy="59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Sign Up/Sign in and profile management</a:t>
            </a:r>
          </a:p>
          <a:p>
            <a:r>
              <a:rPr lang="en-US" dirty="0" smtClean="0"/>
              <a:t>Posting advertisement of different categories of property</a:t>
            </a:r>
          </a:p>
          <a:p>
            <a:r>
              <a:rPr lang="en-US" dirty="0" smtClean="0"/>
              <a:t>Searching advertisement of various types of property</a:t>
            </a:r>
          </a:p>
          <a:p>
            <a:r>
              <a:rPr lang="en-US" dirty="0" smtClean="0"/>
              <a:t>Managing(Edit, Delete) posted </a:t>
            </a:r>
            <a:r>
              <a:rPr lang="en-US" dirty="0"/>
              <a:t>a</a:t>
            </a:r>
            <a:r>
              <a:rPr lang="en-US" dirty="0" smtClean="0"/>
              <a:t>dvertisement</a:t>
            </a:r>
          </a:p>
          <a:p>
            <a:r>
              <a:rPr lang="en-US" dirty="0" smtClean="0"/>
              <a:t>Wishlist of preferred property </a:t>
            </a:r>
            <a:r>
              <a:rPr lang="en-US" dirty="0"/>
              <a:t>a</a:t>
            </a:r>
            <a:r>
              <a:rPr lang="en-US" dirty="0" smtClean="0"/>
              <a:t>dvertisement</a:t>
            </a:r>
          </a:p>
          <a:p>
            <a:r>
              <a:rPr lang="en-US" dirty="0" smtClean="0"/>
              <a:t>Property alert  creation and management  for preferable property</a:t>
            </a:r>
          </a:p>
          <a:p>
            <a:r>
              <a:rPr lang="en-US" dirty="0" smtClean="0"/>
              <a:t>Admin panel for the management of user profiles and advertisements</a:t>
            </a:r>
          </a:p>
          <a:p>
            <a:r>
              <a:rPr lang="en-US" dirty="0" smtClean="0"/>
              <a:t>Hosting </a:t>
            </a:r>
            <a:r>
              <a:rPr lang="en-US" dirty="0"/>
              <a:t>s</a:t>
            </a:r>
            <a:r>
              <a:rPr lang="en-US" dirty="0" smtClean="0"/>
              <a:t>econdary companies </a:t>
            </a:r>
            <a:r>
              <a:rPr lang="en-US" dirty="0"/>
              <a:t>a</a:t>
            </a:r>
            <a:r>
              <a:rPr lang="en-US" dirty="0" smtClean="0"/>
              <a:t>dvertisement</a:t>
            </a:r>
          </a:p>
        </p:txBody>
      </p:sp>
    </p:spTree>
    <p:extLst>
      <p:ext uri="{BB962C8B-B14F-4D97-AF65-F5344CB8AC3E}">
        <p14:creationId xmlns:p14="http://schemas.microsoft.com/office/powerpoint/2010/main" val="8023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027" y="501066"/>
            <a:ext cx="9404723" cy="1400530"/>
          </a:xfrm>
        </p:spPr>
        <p:txBody>
          <a:bodyPr/>
          <a:lstStyle/>
          <a:p>
            <a:r>
              <a:rPr lang="en-US" dirty="0" smtClean="0"/>
              <a:t>Language, Framework &amp;Tools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48" y="1886585"/>
            <a:ext cx="11223171" cy="4351338"/>
          </a:xfrm>
        </p:spPr>
        <p:txBody>
          <a:bodyPr/>
          <a:lstStyle/>
          <a:p>
            <a:r>
              <a:rPr lang="en-US" sz="3600" b="1" dirty="0" smtClean="0"/>
              <a:t>Language           Framework            Tools</a:t>
            </a:r>
          </a:p>
          <a:p>
            <a:pPr marL="457200" lvl="1" indent="0">
              <a:buNone/>
            </a:pPr>
            <a:r>
              <a:rPr lang="en-US" dirty="0" smtClean="0"/>
              <a:t>HTML5                                                		Laravel   5.0       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CSS3                                                   		Bootstrap</a:t>
            </a:r>
          </a:p>
          <a:p>
            <a:pPr marL="457200" lvl="1" indent="0">
              <a:buNone/>
            </a:pPr>
            <a:r>
              <a:rPr lang="en-US" dirty="0" smtClean="0"/>
              <a:t>PHP                                                                                                                                   Internet Browser                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Javascript                                                 								      Sublime Text</a:t>
            </a:r>
          </a:p>
          <a:p>
            <a:pPr marL="457200" lvl="1" indent="0">
              <a:buNone/>
            </a:pPr>
            <a:r>
              <a:rPr lang="en-US" dirty="0" smtClean="0"/>
              <a:t>Jquery   															      Xamp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MySql															      Web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 Posting And </a:t>
            </a:r>
            <a:r>
              <a:rPr lang="en-US" dirty="0" smtClean="0"/>
              <a:t>Publishing</a:t>
            </a:r>
          </a:p>
          <a:p>
            <a:r>
              <a:rPr lang="en-US" dirty="0"/>
              <a:t>Advertisement </a:t>
            </a:r>
            <a:r>
              <a:rPr lang="en-US" dirty="0" smtClean="0"/>
              <a:t>Management</a:t>
            </a:r>
          </a:p>
          <a:p>
            <a:r>
              <a:rPr lang="en-US" dirty="0"/>
              <a:t>Advertisement </a:t>
            </a:r>
            <a:r>
              <a:rPr lang="en-US" dirty="0" smtClean="0"/>
              <a:t>Searching</a:t>
            </a:r>
          </a:p>
          <a:p>
            <a:r>
              <a:rPr lang="en-US" dirty="0" smtClean="0"/>
              <a:t>Wish list Management</a:t>
            </a:r>
          </a:p>
          <a:p>
            <a:r>
              <a:rPr lang="en-US" dirty="0"/>
              <a:t>Property Alert  Management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9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3509" y="0"/>
            <a:ext cx="11652068" cy="1280890"/>
          </a:xfrm>
        </p:spPr>
        <p:txBody>
          <a:bodyPr/>
          <a:lstStyle/>
          <a:p>
            <a:r>
              <a:rPr lang="en-US" dirty="0" smtClean="0"/>
              <a:t>Subsystem 1: Advertisement Posting And Publishing</a:t>
            </a:r>
            <a:endParaRPr lang="en-US" dirty="0"/>
          </a:p>
        </p:txBody>
      </p:sp>
      <p:pic>
        <p:nvPicPr>
          <p:cNvPr id="1066" name="Picture 10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640444"/>
            <a:ext cx="9666514" cy="62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1" y="0"/>
            <a:ext cx="12020059" cy="1280890"/>
          </a:xfrm>
        </p:spPr>
        <p:txBody>
          <a:bodyPr/>
          <a:lstStyle/>
          <a:p>
            <a:r>
              <a:rPr lang="en-US" dirty="0"/>
              <a:t>Subsystem </a:t>
            </a:r>
            <a:r>
              <a:rPr lang="en-US" dirty="0" smtClean="0"/>
              <a:t>2: </a:t>
            </a:r>
            <a:r>
              <a:rPr lang="en-US" dirty="0"/>
              <a:t>Advertisement </a:t>
            </a:r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36" y="888639"/>
            <a:ext cx="9561827" cy="59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89" y="992777"/>
            <a:ext cx="9265919" cy="57809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78" y="0"/>
            <a:ext cx="11575922" cy="1280890"/>
          </a:xfrm>
        </p:spPr>
        <p:txBody>
          <a:bodyPr/>
          <a:lstStyle/>
          <a:p>
            <a:r>
              <a:rPr lang="en-US" dirty="0"/>
              <a:t>Subsystem </a:t>
            </a:r>
            <a:r>
              <a:rPr lang="en-US" dirty="0" smtClean="0"/>
              <a:t>3: Advertisement 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21" y="75470"/>
            <a:ext cx="8911687" cy="1280890"/>
          </a:xfrm>
        </p:spPr>
        <p:txBody>
          <a:bodyPr/>
          <a:lstStyle/>
          <a:p>
            <a:r>
              <a:rPr lang="en-US" dirty="0" smtClean="0"/>
              <a:t>Subsystem 4: Wishlist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36" y="1356360"/>
            <a:ext cx="9244283" cy="53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81" y="0"/>
            <a:ext cx="9729705" cy="1280890"/>
          </a:xfrm>
        </p:spPr>
        <p:txBody>
          <a:bodyPr/>
          <a:lstStyle/>
          <a:p>
            <a:r>
              <a:rPr lang="en-US" dirty="0"/>
              <a:t>Subsystem </a:t>
            </a:r>
            <a:r>
              <a:rPr lang="en-US" dirty="0" smtClean="0"/>
              <a:t>5: Property Alert  </a:t>
            </a:r>
            <a:r>
              <a:rPr lang="en-US" dirty="0"/>
              <a:t>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6" y="809898"/>
            <a:ext cx="10998926" cy="57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1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659</TotalTime>
  <Words>146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Wisp</vt:lpstr>
      <vt:lpstr>Apartment Rental Management System Bashavara.com</vt:lpstr>
      <vt:lpstr>Features  </vt:lpstr>
      <vt:lpstr>Language, Framework &amp;Tools</vt:lpstr>
      <vt:lpstr>Subsystems</vt:lpstr>
      <vt:lpstr>Subsystem 1: Advertisement Posting And Publishing</vt:lpstr>
      <vt:lpstr>Subsystem 2: Advertisement Management</vt:lpstr>
      <vt:lpstr>Subsystem 3: Advertisement Searching</vt:lpstr>
      <vt:lpstr>Subsystem 4: Wishlist Management</vt:lpstr>
      <vt:lpstr>Subsystem 5: Property Alert  Management</vt:lpstr>
      <vt:lpstr>Actors</vt:lpstr>
      <vt:lpstr>Actors – Subsystems Relationship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Saklain</dc:creator>
  <cp:lastModifiedBy>user</cp:lastModifiedBy>
  <cp:revision>26</cp:revision>
  <dcterms:created xsi:type="dcterms:W3CDTF">2015-09-18T18:42:02Z</dcterms:created>
  <dcterms:modified xsi:type="dcterms:W3CDTF">2017-01-20T22:03:07Z</dcterms:modified>
</cp:coreProperties>
</file>