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6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05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134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168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705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855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56233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86909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03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5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98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85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15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20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4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48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9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669774"/>
            <a:ext cx="8825658" cy="2130949"/>
          </a:xfrm>
        </p:spPr>
        <p:txBody>
          <a:bodyPr/>
          <a:lstStyle/>
          <a:p>
            <a:r>
              <a:rPr lang="en-US" dirty="0" smtClean="0"/>
              <a:t>DR </a:t>
            </a:r>
            <a:r>
              <a:rPr lang="en-US" dirty="0" err="1" smtClean="0"/>
              <a:t>Kottnis</a:t>
            </a:r>
            <a:r>
              <a:rPr lang="en-US" dirty="0" smtClean="0"/>
              <a:t> Hospital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74226" y="3872285"/>
            <a:ext cx="3206102" cy="1424609"/>
          </a:xfrm>
        </p:spPr>
        <p:txBody>
          <a:bodyPr/>
          <a:lstStyle/>
          <a:p>
            <a:r>
              <a:rPr lang="en-US" dirty="0" smtClean="0"/>
              <a:t>Muhammad Ahsan Ali    233569</a:t>
            </a:r>
          </a:p>
          <a:p>
            <a:r>
              <a:rPr lang="en-US" dirty="0" smtClean="0"/>
              <a:t>Muhammad Jawad         233557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10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Appointment Screen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1277" y="604299"/>
            <a:ext cx="9209336" cy="412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51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Appointment screen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1277" y="604299"/>
            <a:ext cx="9209336" cy="41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appointments screen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1277" y="604299"/>
            <a:ext cx="9209336" cy="423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082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64100"/>
            <a:ext cx="8825658" cy="774699"/>
          </a:xfrm>
        </p:spPr>
        <p:txBody>
          <a:bodyPr/>
          <a:lstStyle/>
          <a:p>
            <a:r>
              <a:rPr lang="en-US" dirty="0" smtClean="0"/>
              <a:t>Doctor Appointment screen in which they confirm or cancel the appointment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4056" y="604298"/>
            <a:ext cx="9336557" cy="42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62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64100"/>
            <a:ext cx="8825658" cy="774699"/>
          </a:xfrm>
        </p:spPr>
        <p:txBody>
          <a:bodyPr/>
          <a:lstStyle/>
          <a:p>
            <a:r>
              <a:rPr lang="en-US" dirty="0"/>
              <a:t>After confirm and cancel the user appointment by doctor now user </a:t>
            </a:r>
            <a:r>
              <a:rPr lang="en-US" dirty="0" err="1"/>
              <a:t>appoimner</a:t>
            </a:r>
            <a:r>
              <a:rPr lang="en-US" dirty="0"/>
              <a:t> screen </a:t>
            </a:r>
            <a:endParaRPr lang="en-US" dirty="0" smtClean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1277" y="604299"/>
            <a:ext cx="9209336" cy="41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1868557"/>
            <a:ext cx="9209336" cy="1709530"/>
          </a:xfrm>
        </p:spPr>
        <p:txBody>
          <a:bodyPr/>
          <a:lstStyle/>
          <a:p>
            <a:r>
              <a:rPr lang="en-US" dirty="0" smtClean="0"/>
              <a:t>          Any Question…?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64100"/>
            <a:ext cx="8825658" cy="774699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3746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1868557"/>
            <a:ext cx="9209336" cy="1709530"/>
          </a:xfrm>
        </p:spPr>
        <p:txBody>
          <a:bodyPr/>
          <a:lstStyle/>
          <a:p>
            <a:r>
              <a:rPr lang="en-US" dirty="0" smtClean="0"/>
              <a:t>            Thank You…..!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864100"/>
            <a:ext cx="8825658" cy="774699"/>
          </a:xfr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64395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Register as a user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2838" y="604298"/>
            <a:ext cx="9137775" cy="40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00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Register as a user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42838" y="604298"/>
            <a:ext cx="9137775" cy="407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0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Register as a Doctor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1277" y="604298"/>
            <a:ext cx="9209335" cy="417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18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1277" y="604298"/>
            <a:ext cx="9209336" cy="419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Home Screen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1277" y="540689"/>
            <a:ext cx="9209336" cy="42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0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User Profile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1277" y="604299"/>
            <a:ext cx="9209336" cy="418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2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Change password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771277" y="604299"/>
            <a:ext cx="9209336" cy="417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9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277" y="604299"/>
            <a:ext cx="9209336" cy="41730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Logout option  in menu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842837" y="604299"/>
            <a:ext cx="9137775" cy="410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62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</TotalTime>
  <Words>74</Words>
  <Application>Microsoft Office PowerPoint</Application>
  <PresentationFormat>Widescreen</PresentationFormat>
  <Paragraphs>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DR Kottnis Hospital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Any Question…?</vt:lpstr>
      <vt:lpstr>            Thank You…..!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 Kottnis Hospital</dc:title>
  <dc:creator>Microsoft account</dc:creator>
  <cp:lastModifiedBy>Microsoft account</cp:lastModifiedBy>
  <cp:revision>5</cp:revision>
  <dcterms:created xsi:type="dcterms:W3CDTF">2025-05-29T15:11:47Z</dcterms:created>
  <dcterms:modified xsi:type="dcterms:W3CDTF">2025-05-29T16:46:16Z</dcterms:modified>
</cp:coreProperties>
</file>