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71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6C4E65-D334-4B31-ADA9-454C7A1190EE}">
          <p14:sldIdLst>
            <p14:sldId id="258"/>
            <p14:sldId id="257"/>
            <p14:sldId id="271"/>
            <p14:sldId id="283"/>
            <p14:sldId id="284"/>
            <p14:sldId id="285"/>
            <p14:sldId id="286"/>
            <p14:sldId id="287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A1D80-9E97-45C7-9957-52A927ACCA3A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372F2-0A20-4196-ADAE-C7416BBFA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Undergraduate Final Year Design Project Presentation (Progress/Final)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9BE2-B59B-40AF-8442-47BAD161B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68542" y="4871949"/>
            <a:ext cx="7603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Department of Electrical Engineering,</a:t>
            </a:r>
          </a:p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University of Engineering and Technology Lahore</a:t>
            </a:r>
          </a:p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Month Date, Year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14420" y="1515630"/>
            <a:ext cx="11143759" cy="2235262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15879" y="784401"/>
            <a:ext cx="7772400" cy="4616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FYDP Group No.: xx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484321" y="4035592"/>
            <a:ext cx="777240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CB914-92E3-4770-AD65-92CA6ECC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3C7A5-4ECE-4138-8605-4B526ACA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68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9EC81E-890B-431D-ABBF-686DE4189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6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5389429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what you have done at the hardware level.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add pictures of your hardware and embed a video to demonstrate its working.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4EF608B-7758-43C6-9B7F-4B006BA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5022425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Deliverables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about the future work.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final presentation, then also comment on the ideas that can improve the project.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B175D34-CCEC-4CD2-85D1-E6EAB39F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6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3052666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Gantt chart for future deliverables.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slide should be included in progress presentation only.)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2F95414C-E100-4B01-886D-F3BD9806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6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3052666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(in proper IEEE format)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(mention date and time of visit to the website)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863EFCCF-8DDF-4081-A425-6C844B71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2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6974" y="483119"/>
            <a:ext cx="4885385" cy="758662"/>
          </a:xfrm>
        </p:spPr>
        <p:txBody>
          <a:bodyPr anchor="ctr" anchorCtr="0">
            <a:normAutofit fontScale="90000"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Introduction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217433" y="1929856"/>
            <a:ext cx="5303949" cy="138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Last name (Group Leader)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20xx-EE-0xx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217433" y="3726212"/>
            <a:ext cx="4688845" cy="138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Last name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20xx-EE-0xx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BAC94B7-7ECC-470B-9A07-F1E70CF24314}"/>
              </a:ext>
            </a:extLst>
          </p:cNvPr>
          <p:cNvSpPr txBox="1">
            <a:spLocks/>
          </p:cNvSpPr>
          <p:nvPr/>
        </p:nvSpPr>
        <p:spPr>
          <a:xfrm>
            <a:off x="7198361" y="1929856"/>
            <a:ext cx="4688845" cy="138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Last name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20xx-EE-0xx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1D28ACB-9627-4C76-AC88-F1466D4A615F}"/>
              </a:ext>
            </a:extLst>
          </p:cNvPr>
          <p:cNvSpPr txBox="1">
            <a:spLocks/>
          </p:cNvSpPr>
          <p:nvPr/>
        </p:nvSpPr>
        <p:spPr>
          <a:xfrm>
            <a:off x="7198361" y="3726212"/>
            <a:ext cx="4688845" cy="1385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Last name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20xx-EE-0xx</a:t>
            </a:r>
          </a:p>
          <a:p>
            <a:pPr algn="just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1C4B056-CE37-4DBD-89BF-424E4A84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 anchor="ctr" anchorCtr="0"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Size: 32 Times New Roman (5 to 6 lines per slide)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12257C6-0AFB-4FE5-965C-D8E76297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project summary in this section in the form of key points.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EF186A6-5809-4CEC-9AAB-F4C5644D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should be made in Microsoft Visio or Microsoft Paint and text in blocks should be written in “Times New Roman” with font size of 28.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can be split into more than one slides but it should be readable.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477C28C-7204-4EB4-9ED0-E6B80B56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6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should be made in Microsoft Visio or Microsoft Paint and text in blocks should be written in “Times New Roman” with font size of 28.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can be split into more than one slides but it should be readable.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C3DF956-E814-43B7-9A70-0E36C3CF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5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other point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any other thing you want to share.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23D97C8-C563-4726-BFEE-E11FFAF5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2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1" y="483119"/>
            <a:ext cx="4950517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applications in this section.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F03C7C5-0D04-4975-9DD4-E612F200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5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5" r="95477"/>
          <a:stretch/>
        </p:blipFill>
        <p:spPr>
          <a:xfrm>
            <a:off x="-179544" y="0"/>
            <a:ext cx="630306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877" y="188954"/>
            <a:ext cx="842171" cy="8471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5FAAC-C329-4D41-86EE-F09A19B7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4370" y="6430998"/>
            <a:ext cx="2743200" cy="365125"/>
          </a:xfrm>
        </p:spPr>
        <p:txBody>
          <a:bodyPr/>
          <a:lstStyle/>
          <a:p>
            <a:fld id="{4B7F9BE2-B59B-40AF-8442-47BAD161B662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52F05-4030-414D-8C9E-7F9CD7917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572" y="483119"/>
            <a:ext cx="4341290" cy="758662"/>
          </a:xfrm>
        </p:spPr>
        <p:txBody>
          <a:bodyPr>
            <a:normAutofit/>
          </a:bodyPr>
          <a:lstStyle/>
          <a:p>
            <a:pPr algn="just"/>
            <a:r>
              <a:rPr lang="en-US" sz="4800" dirty="0">
                <a:solidFill>
                  <a:srgbClr val="1E4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A3B40C-DE8A-4FAA-90CA-A3FE3ED12731}"/>
              </a:ext>
            </a:extLst>
          </p:cNvPr>
          <p:cNvSpPr txBox="1">
            <a:spLocks/>
          </p:cNvSpPr>
          <p:nvPr/>
        </p:nvSpPr>
        <p:spPr>
          <a:xfrm>
            <a:off x="1131573" y="1579431"/>
            <a:ext cx="9749308" cy="4014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what you have done so far.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slide should be included in progress presentation only.)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9ADCB8E8-B246-4243-AE77-04A0D4C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976" y="6421667"/>
            <a:ext cx="4069701" cy="365125"/>
          </a:xfrm>
        </p:spPr>
        <p:txBody>
          <a:bodyPr/>
          <a:lstStyle/>
          <a:p>
            <a:r>
              <a:rPr lang="en-US"/>
              <a:t>Undergraduate Final Year Design Project Presentation (Progress/Final)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474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Title</vt:lpstr>
      <vt:lpstr>Group Introduction</vt:lpstr>
      <vt:lpstr>Problem Statement</vt:lpstr>
      <vt:lpstr>Proposed Solution</vt:lpstr>
      <vt:lpstr>Block Diagram</vt:lpstr>
      <vt:lpstr>Flow Diagram</vt:lpstr>
      <vt:lpstr>Any other point</vt:lpstr>
      <vt:lpstr>Applications</vt:lpstr>
      <vt:lpstr>Current Progress</vt:lpstr>
      <vt:lpstr>Hardware</vt:lpstr>
      <vt:lpstr>Future Deliverables</vt:lpstr>
      <vt:lpstr>Gantt Chart</vt:lpstr>
      <vt:lpstr>References</vt:lpstr>
    </vt:vector>
  </TitlesOfParts>
  <Company>EED UET Lahore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Department of  Electrical Engineering UET Lahore  Prof. Dr. Tahir Izhar (Chairman)</dc:title>
  <dc:creator>Alinspiron</dc:creator>
  <cp:lastModifiedBy>Adeem Aslam</cp:lastModifiedBy>
  <cp:revision>107</cp:revision>
  <dcterms:created xsi:type="dcterms:W3CDTF">2016-09-27T20:20:47Z</dcterms:created>
  <dcterms:modified xsi:type="dcterms:W3CDTF">2022-08-24T18:15:00Z</dcterms:modified>
</cp:coreProperties>
</file>