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2"/>
  </p:normalViewPr>
  <p:slideViewPr>
    <p:cSldViewPr snapToGrid="0" snapToObjects="1" showGuides="1">
      <p:cViewPr>
        <p:scale>
          <a:sx n="98" d="100"/>
          <a:sy n="98" d="100"/>
        </p:scale>
        <p:origin x="728" y="4424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5881-5DF9-514B-AFE4-926F08BDECB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EF98-9497-6B4E-8244-F8A85725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9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5881-5DF9-514B-AFE4-926F08BDECB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EF98-9497-6B4E-8244-F8A85725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8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5881-5DF9-514B-AFE4-926F08BDECB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EF98-9497-6B4E-8244-F8A85725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8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5881-5DF9-514B-AFE4-926F08BDECB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EF98-9497-6B4E-8244-F8A85725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4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5881-5DF9-514B-AFE4-926F08BDECB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EF98-9497-6B4E-8244-F8A85725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5881-5DF9-514B-AFE4-926F08BDECB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EF98-9497-6B4E-8244-F8A85725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6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5881-5DF9-514B-AFE4-926F08BDECB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EF98-9497-6B4E-8244-F8A85725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6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5881-5DF9-514B-AFE4-926F08BDECB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EF98-9497-6B4E-8244-F8A85725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9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5881-5DF9-514B-AFE4-926F08BDECB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EF98-9497-6B4E-8244-F8A85725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5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5881-5DF9-514B-AFE4-926F08BDECB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EF98-9497-6B4E-8244-F8A85725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5881-5DF9-514B-AFE4-926F08BDECB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EF98-9497-6B4E-8244-F8A85725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8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5881-5DF9-514B-AFE4-926F08BDECB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6EF98-9497-6B4E-8244-F8A85725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4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tionary.org/wiki/%CF%8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ACB2-C93E-E144-9813-34D3B814F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6D8BB-C454-234D-A619-A34115E5F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0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A9468EC-282E-1143-8C7E-1C81FE91B572}"/>
              </a:ext>
            </a:extLst>
          </p:cNvPr>
          <p:cNvGrpSpPr/>
          <p:nvPr/>
        </p:nvGrpSpPr>
        <p:grpSpPr>
          <a:xfrm>
            <a:off x="1430383" y="648177"/>
            <a:ext cx="6283234" cy="5561646"/>
            <a:chOff x="3433524" y="1353527"/>
            <a:chExt cx="5347605" cy="47334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552900A-65A9-9B40-A2A5-A20021031744}"/>
                </a:ext>
              </a:extLst>
            </p:cNvPr>
            <p:cNvSpPr/>
            <p:nvPr/>
          </p:nvSpPr>
          <p:spPr>
            <a:xfrm>
              <a:off x="3450280" y="2197510"/>
              <a:ext cx="722671" cy="7226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135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en-US" sz="135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EF3EB6B-0F14-5D42-A83F-DF6CC1B7FC57}"/>
                </a:ext>
              </a:extLst>
            </p:cNvPr>
            <p:cNvSpPr/>
            <p:nvPr/>
          </p:nvSpPr>
          <p:spPr>
            <a:xfrm>
              <a:off x="3450280" y="3131575"/>
              <a:ext cx="722671" cy="7226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135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DFDB8D-3560-4F46-99ED-7FF160D0F75A}"/>
                </a:ext>
              </a:extLst>
            </p:cNvPr>
            <p:cNvSpPr/>
            <p:nvPr/>
          </p:nvSpPr>
          <p:spPr>
            <a:xfrm>
              <a:off x="3465028" y="4065640"/>
              <a:ext cx="722671" cy="7226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135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E2F313-2918-7D43-926C-AF297E2BF30F}"/>
                </a:ext>
              </a:extLst>
            </p:cNvPr>
            <p:cNvSpPr/>
            <p:nvPr/>
          </p:nvSpPr>
          <p:spPr>
            <a:xfrm>
              <a:off x="7960053" y="2431025"/>
              <a:ext cx="722671" cy="7226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US" sz="135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49B0848-55EE-A342-A794-9680F63A1B1E}"/>
                </a:ext>
              </a:extLst>
            </p:cNvPr>
            <p:cNvSpPr/>
            <p:nvPr/>
          </p:nvSpPr>
          <p:spPr>
            <a:xfrm>
              <a:off x="7960054" y="3704304"/>
              <a:ext cx="722671" cy="7226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US" sz="135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A43829-1794-C044-A6F2-FD2DE7DA211D}"/>
                </a:ext>
              </a:extLst>
            </p:cNvPr>
            <p:cNvSpPr/>
            <p:nvPr/>
          </p:nvSpPr>
          <p:spPr>
            <a:xfrm>
              <a:off x="5734664" y="1671487"/>
              <a:ext cx="722671" cy="72267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r>
                <a:rPr lang="en-US" sz="135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en-US" sz="135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C6F323-C135-B743-8B66-9768D75623CF}"/>
                </a:ext>
              </a:extLst>
            </p:cNvPr>
            <p:cNvSpPr/>
            <p:nvPr/>
          </p:nvSpPr>
          <p:spPr>
            <a:xfrm>
              <a:off x="5712541" y="3539615"/>
              <a:ext cx="722671" cy="72267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r>
                <a:rPr lang="en-US" sz="135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4F8F90-8CFA-0944-BEDC-C473785701F5}"/>
                </a:ext>
              </a:extLst>
            </p:cNvPr>
            <p:cNvSpPr/>
            <p:nvPr/>
          </p:nvSpPr>
          <p:spPr>
            <a:xfrm>
              <a:off x="5712541" y="4473679"/>
              <a:ext cx="722671" cy="72267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r>
                <a:rPr lang="en-US" sz="135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7DCA5B-BB32-7148-8192-8160BE406A77}"/>
                </a:ext>
              </a:extLst>
            </p:cNvPr>
            <p:cNvSpPr/>
            <p:nvPr/>
          </p:nvSpPr>
          <p:spPr>
            <a:xfrm>
              <a:off x="5712541" y="2605551"/>
              <a:ext cx="722671" cy="72267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r>
                <a:rPr lang="en-US" sz="135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4BF49DA-4825-D847-ADDE-C6CD8EC6F98F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 flipV="1">
              <a:off x="4172951" y="2032823"/>
              <a:ext cx="1561713" cy="526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4315D70-E7EE-D34B-8334-BC843F2ED5E1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>
              <a:off x="4172951" y="2558846"/>
              <a:ext cx="1539590" cy="408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B9AE89F-D259-5347-86D5-D586C786FB0B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>
              <a:off x="4172951" y="2558846"/>
              <a:ext cx="1539590" cy="1342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C766CF-619B-E347-B958-63405FCD0D7B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4172951" y="2558846"/>
              <a:ext cx="1539590" cy="2276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F3279C6-812C-264D-94B3-2CBC912E5D2C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4172951" y="2032823"/>
              <a:ext cx="1561713" cy="1460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ADE803C-78D9-7240-B9DF-3E797E5FD455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 flipV="1">
              <a:off x="4172951" y="2966887"/>
              <a:ext cx="1539590" cy="526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A2E591E-E3A5-6E41-BDC2-870480DBBCD7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4172951" y="3492911"/>
              <a:ext cx="1539590" cy="408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30253CD-E336-5249-8CAD-F29FF6BF0ACC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4172951" y="3492911"/>
              <a:ext cx="1539590" cy="1342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84FB9DC-0551-9741-B30C-2EB31ED07B8B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4187699" y="2032823"/>
              <a:ext cx="1546965" cy="2394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9BB89DD-B6A5-2546-B776-54C70A8283F6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 flipV="1">
              <a:off x="4187699" y="2966887"/>
              <a:ext cx="1524842" cy="1460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9F333A5-9BAD-8042-B901-04A8B17138D2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4187699" y="3900951"/>
              <a:ext cx="1524842" cy="526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5D4BDCA-0E95-B543-AB34-A6AA4E437785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187699" y="4426976"/>
              <a:ext cx="1524842" cy="408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AC7CD9A-1036-9A4A-8C87-C4D42F17F97A}"/>
                </a:ext>
              </a:extLst>
            </p:cNvPr>
            <p:cNvCxnSpPr>
              <a:cxnSpLocks/>
              <a:stCxn id="10" idx="6"/>
              <a:endCxn id="8" idx="2"/>
            </p:cNvCxnSpPr>
            <p:nvPr/>
          </p:nvCxnSpPr>
          <p:spPr>
            <a:xfrm>
              <a:off x="6457335" y="2032823"/>
              <a:ext cx="1502718" cy="759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439DFD-8430-4A4F-B066-81E6AA3EAA2D}"/>
                </a:ext>
              </a:extLst>
            </p:cNvPr>
            <p:cNvCxnSpPr>
              <a:cxnSpLocks/>
              <a:stCxn id="10" idx="6"/>
              <a:endCxn id="9" idx="2"/>
            </p:cNvCxnSpPr>
            <p:nvPr/>
          </p:nvCxnSpPr>
          <p:spPr>
            <a:xfrm>
              <a:off x="6457335" y="2032823"/>
              <a:ext cx="1502719" cy="2032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234F316-347D-5941-BC8E-559F8DE5486A}"/>
                </a:ext>
              </a:extLst>
            </p:cNvPr>
            <p:cNvCxnSpPr>
              <a:cxnSpLocks/>
              <a:stCxn id="13" idx="6"/>
              <a:endCxn id="8" idx="2"/>
            </p:cNvCxnSpPr>
            <p:nvPr/>
          </p:nvCxnSpPr>
          <p:spPr>
            <a:xfrm flipV="1">
              <a:off x="6435212" y="2792361"/>
              <a:ext cx="1524841" cy="174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9728AC1-71F2-554A-B13C-E76D1104AEFA}"/>
                </a:ext>
              </a:extLst>
            </p:cNvPr>
            <p:cNvCxnSpPr>
              <a:cxnSpLocks/>
              <a:stCxn id="13" idx="6"/>
              <a:endCxn id="9" idx="2"/>
            </p:cNvCxnSpPr>
            <p:nvPr/>
          </p:nvCxnSpPr>
          <p:spPr>
            <a:xfrm>
              <a:off x="6435212" y="2966887"/>
              <a:ext cx="1524842" cy="1098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2229009-79DA-354A-8BFE-3F5FC80C7E44}"/>
                </a:ext>
              </a:extLst>
            </p:cNvPr>
            <p:cNvCxnSpPr>
              <a:cxnSpLocks/>
              <a:stCxn id="11" idx="6"/>
              <a:endCxn id="8" idx="2"/>
            </p:cNvCxnSpPr>
            <p:nvPr/>
          </p:nvCxnSpPr>
          <p:spPr>
            <a:xfrm flipV="1">
              <a:off x="6435212" y="2792361"/>
              <a:ext cx="1524841" cy="1108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6A483FC-C59F-7249-B968-86092EBA3A46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>
              <a:off x="6435212" y="3900951"/>
              <a:ext cx="1524842" cy="164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E7E7BBB-F2FC-4548-87A2-D0D7FDBC9480}"/>
                </a:ext>
              </a:extLst>
            </p:cNvPr>
            <p:cNvCxnSpPr>
              <a:cxnSpLocks/>
              <a:stCxn id="12" idx="6"/>
              <a:endCxn id="9" idx="2"/>
            </p:cNvCxnSpPr>
            <p:nvPr/>
          </p:nvCxnSpPr>
          <p:spPr>
            <a:xfrm flipV="1">
              <a:off x="6435212" y="4065640"/>
              <a:ext cx="1524842" cy="769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F5EDA59-ED36-B249-B0B5-81181E4B2A65}"/>
                </a:ext>
              </a:extLst>
            </p:cNvPr>
            <p:cNvCxnSpPr>
              <a:cxnSpLocks/>
              <a:stCxn id="12" idx="6"/>
              <a:endCxn id="8" idx="2"/>
            </p:cNvCxnSpPr>
            <p:nvPr/>
          </p:nvCxnSpPr>
          <p:spPr>
            <a:xfrm flipV="1">
              <a:off x="6435212" y="2792361"/>
              <a:ext cx="1524841" cy="2042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F566ADF-D7BE-1648-825A-1A84ECF526F3}"/>
                </a:ext>
              </a:extLst>
            </p:cNvPr>
            <p:cNvSpPr txBox="1"/>
            <p:nvPr/>
          </p:nvSpPr>
          <p:spPr>
            <a:xfrm>
              <a:off x="3433524" y="5409887"/>
              <a:ext cx="747812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Input</a:t>
              </a:r>
            </a:p>
            <a:p>
              <a:pPr algn="ctr"/>
              <a:r>
                <a:rPr lang="en-US" sz="1350" dirty="0"/>
                <a:t>Layer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F560CF-3BB2-D741-AEAA-25DE04491346}"/>
                </a:ext>
              </a:extLst>
            </p:cNvPr>
            <p:cNvSpPr txBox="1"/>
            <p:nvPr/>
          </p:nvSpPr>
          <p:spPr>
            <a:xfrm>
              <a:off x="5611997" y="5409887"/>
              <a:ext cx="92375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Hidden</a:t>
              </a:r>
            </a:p>
            <a:p>
              <a:pPr algn="ctr"/>
              <a:r>
                <a:rPr lang="en-US" sz="1350" dirty="0"/>
                <a:t>Layer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DDB8EE6-A842-A540-A9A3-9B1108903C83}"/>
                </a:ext>
              </a:extLst>
            </p:cNvPr>
            <p:cNvSpPr txBox="1"/>
            <p:nvPr/>
          </p:nvSpPr>
          <p:spPr>
            <a:xfrm>
              <a:off x="7861646" y="5409887"/>
              <a:ext cx="91948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Output</a:t>
              </a:r>
            </a:p>
            <a:p>
              <a:pPr algn="ctr"/>
              <a:r>
                <a:rPr lang="en-US" sz="1350" dirty="0"/>
                <a:t>Layer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F777843-A040-A444-9785-38D110D8BB55}"/>
                </a:ext>
              </a:extLst>
            </p:cNvPr>
            <p:cNvSpPr txBox="1"/>
            <p:nvPr/>
          </p:nvSpPr>
          <p:spPr>
            <a:xfrm>
              <a:off x="4431743" y="1353527"/>
              <a:ext cx="72498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</a:t>
              </a:r>
              <a:r>
                <a:rPr lang="en-US" sz="135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1350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(1)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9378ABE-BBFC-D845-97F6-C039C5A4713D}"/>
                </a:ext>
              </a:extLst>
            </p:cNvPr>
            <p:cNvSpPr txBox="1"/>
            <p:nvPr/>
          </p:nvSpPr>
          <p:spPr>
            <a:xfrm>
              <a:off x="7097896" y="1353527"/>
              <a:ext cx="72498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</a:t>
              </a:r>
              <a:r>
                <a:rPr lang="en-US" sz="135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1350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(2)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0554FE8-75C9-0B4A-94F9-9D51B6C59C4F}"/>
                </a:ext>
              </a:extLst>
            </p:cNvPr>
            <p:cNvSpPr txBox="1"/>
            <p:nvPr/>
          </p:nvSpPr>
          <p:spPr>
            <a:xfrm>
              <a:off x="6175962" y="2289203"/>
              <a:ext cx="673689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 </a:t>
              </a:r>
              <a:r>
                <a:rPr lang="en-US" sz="105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(z</a:t>
              </a:r>
              <a:r>
                <a:rPr lang="en-US" sz="105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105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sz="1050" baseline="30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D52D53A-FCB2-1749-8BA1-5F20330DF017}"/>
                </a:ext>
              </a:extLst>
            </p:cNvPr>
            <p:cNvSpPr txBox="1"/>
            <p:nvPr/>
          </p:nvSpPr>
          <p:spPr>
            <a:xfrm>
              <a:off x="6172830" y="3251244"/>
              <a:ext cx="673689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 </a:t>
              </a:r>
              <a:r>
                <a:rPr lang="en-US" sz="105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(z</a:t>
              </a:r>
              <a:r>
                <a:rPr lang="en-US" sz="105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105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sz="1050" baseline="30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3E160C4-200A-844E-A172-7B10F276E044}"/>
                </a:ext>
              </a:extLst>
            </p:cNvPr>
            <p:cNvSpPr txBox="1"/>
            <p:nvPr/>
          </p:nvSpPr>
          <p:spPr>
            <a:xfrm>
              <a:off x="6178760" y="4175046"/>
              <a:ext cx="673689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 </a:t>
              </a:r>
              <a:r>
                <a:rPr lang="en-US" sz="105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(z</a:t>
              </a:r>
              <a:r>
                <a:rPr lang="en-US" sz="105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r>
                <a:rPr lang="en-US" sz="105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sz="1050" baseline="30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11A766F-3A03-5943-BFBE-A7223038875C}"/>
                </a:ext>
              </a:extLst>
            </p:cNvPr>
            <p:cNvSpPr txBox="1"/>
            <p:nvPr/>
          </p:nvSpPr>
          <p:spPr>
            <a:xfrm>
              <a:off x="6199710" y="5098846"/>
              <a:ext cx="430028" cy="216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 </a:t>
              </a:r>
              <a:r>
                <a:rPr lang="en-US" sz="105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(z</a:t>
              </a:r>
              <a:r>
                <a:rPr lang="en-US" sz="105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r>
                <a:rPr lang="en-US" sz="105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sz="1050" baseline="30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74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96C4970-8374-E94A-A159-CD43B4E5C08D}"/>
              </a:ext>
            </a:extLst>
          </p:cNvPr>
          <p:cNvGrpSpPr/>
          <p:nvPr/>
        </p:nvGrpSpPr>
        <p:grpSpPr>
          <a:xfrm>
            <a:off x="3435148" y="1228773"/>
            <a:ext cx="1934691" cy="4324253"/>
            <a:chOff x="3435148" y="1228773"/>
            <a:chExt cx="1934691" cy="432425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552900A-65A9-9B40-A2A5-A20021031744}"/>
                </a:ext>
              </a:extLst>
            </p:cNvPr>
            <p:cNvSpPr/>
            <p:nvPr/>
          </p:nvSpPr>
          <p:spPr>
            <a:xfrm>
              <a:off x="4147444" y="1228773"/>
              <a:ext cx="849111" cy="8491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US" sz="200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en-US" sz="20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EF3EB6B-0F14-5D42-A83F-DF6CC1B7FC57}"/>
                </a:ext>
              </a:extLst>
            </p:cNvPr>
            <p:cNvSpPr/>
            <p:nvPr/>
          </p:nvSpPr>
          <p:spPr>
            <a:xfrm>
              <a:off x="3808815" y="2966344"/>
              <a:ext cx="1561024" cy="8491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RNN Cell</a:t>
              </a:r>
            </a:p>
            <a:p>
              <a:pPr algn="ctr"/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  <a:r>
                <a:rPr lang="en-US" sz="200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DFDB8D-3560-4F46-99ED-7FF160D0F75A}"/>
                </a:ext>
              </a:extLst>
            </p:cNvPr>
            <p:cNvSpPr/>
            <p:nvPr/>
          </p:nvSpPr>
          <p:spPr>
            <a:xfrm>
              <a:off x="4164772" y="4703915"/>
              <a:ext cx="849111" cy="8491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00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F566ADF-D7BE-1648-825A-1A84ECF526F3}"/>
                </a:ext>
              </a:extLst>
            </p:cNvPr>
            <p:cNvSpPr txBox="1"/>
            <p:nvPr/>
          </p:nvSpPr>
          <p:spPr>
            <a:xfrm>
              <a:off x="3458712" y="4951217"/>
              <a:ext cx="64248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Input</a:t>
              </a:r>
            </a:p>
            <a:p>
              <a:pPr algn="ctr"/>
              <a:r>
                <a:rPr lang="en-US" sz="1350" dirty="0"/>
                <a:t>Vector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614218-5FA5-704A-B9FB-818D02CAEE8E}"/>
                </a:ext>
              </a:extLst>
            </p:cNvPr>
            <p:cNvCxnSpPr>
              <a:cxnSpLocks/>
              <a:stCxn id="5" idx="0"/>
              <a:endCxn id="4" idx="4"/>
            </p:cNvCxnSpPr>
            <p:nvPr/>
          </p:nvCxnSpPr>
          <p:spPr>
            <a:xfrm flipH="1" flipV="1">
              <a:off x="4572000" y="2077884"/>
              <a:ext cx="17327" cy="8884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75EAE74-7AA7-7844-966D-1E8C58B265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4672" y="3815455"/>
              <a:ext cx="17327" cy="8884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E72F24CE-A521-3B43-9F39-58066196AF02}"/>
                </a:ext>
              </a:extLst>
            </p:cNvPr>
            <p:cNvCxnSpPr>
              <a:cxnSpLocks/>
              <a:stCxn id="5" idx="3"/>
              <a:endCxn id="5" idx="1"/>
            </p:cNvCxnSpPr>
            <p:nvPr/>
          </p:nvCxnSpPr>
          <p:spPr>
            <a:xfrm flipH="1">
              <a:off x="3808815" y="3390900"/>
              <a:ext cx="1561024" cy="12700"/>
            </a:xfrm>
            <a:prstGeom prst="bentConnector5">
              <a:avLst>
                <a:gd name="adj1" fmla="val -14644"/>
                <a:gd name="adj2" fmla="val -5554181"/>
                <a:gd name="adj3" fmla="val 11464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C13D3B-58D9-CF4B-AA82-D2F37E343F78}"/>
                </a:ext>
              </a:extLst>
            </p:cNvPr>
            <p:cNvSpPr txBox="1"/>
            <p:nvPr/>
          </p:nvSpPr>
          <p:spPr>
            <a:xfrm>
              <a:off x="3435148" y="1411183"/>
              <a:ext cx="68961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Output</a:t>
              </a:r>
            </a:p>
            <a:p>
              <a:pPr algn="ctr"/>
              <a:r>
                <a:rPr lang="en-US" sz="1350" dirty="0"/>
                <a:t>Vector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992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F8FDE37-71C8-8D40-97FE-0B9D33AC7017}"/>
              </a:ext>
            </a:extLst>
          </p:cNvPr>
          <p:cNvGrpSpPr/>
          <p:nvPr/>
        </p:nvGrpSpPr>
        <p:grpSpPr>
          <a:xfrm>
            <a:off x="421744" y="957841"/>
            <a:ext cx="8152634" cy="4837814"/>
            <a:chOff x="421744" y="944192"/>
            <a:chExt cx="8152634" cy="483781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EF3EB6B-0F14-5D42-A83F-DF6CC1B7FC57}"/>
                </a:ext>
              </a:extLst>
            </p:cNvPr>
            <p:cNvSpPr/>
            <p:nvPr/>
          </p:nvSpPr>
          <p:spPr>
            <a:xfrm>
              <a:off x="1599544" y="1812147"/>
              <a:ext cx="5944912" cy="323370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F566ADF-D7BE-1648-825A-1A84ECF526F3}"/>
                </a:ext>
              </a:extLst>
            </p:cNvPr>
            <p:cNvSpPr txBox="1"/>
            <p:nvPr/>
          </p:nvSpPr>
          <p:spPr>
            <a:xfrm>
              <a:off x="421744" y="2156167"/>
              <a:ext cx="631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 </a:t>
              </a:r>
              <a:r>
                <a:rPr lang="en-US" sz="200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 -1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DA76A88-EFA0-6143-A731-7BED820F2231}"/>
                </a:ext>
              </a:extLst>
            </p:cNvPr>
            <p:cNvCxnSpPr/>
            <p:nvPr/>
          </p:nvCxnSpPr>
          <p:spPr>
            <a:xfrm>
              <a:off x="1097280" y="2405133"/>
              <a:ext cx="69341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79317D1-50C8-9D44-B738-429934F64740}"/>
                </a:ext>
              </a:extLst>
            </p:cNvPr>
            <p:cNvSpPr/>
            <p:nvPr/>
          </p:nvSpPr>
          <p:spPr>
            <a:xfrm>
              <a:off x="2302856" y="2165367"/>
              <a:ext cx="479534" cy="4795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X</a:t>
              </a:r>
              <a:endParaRPr lang="en-US" sz="20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5BE7AA-DDAC-6348-AFC8-E90BCE48684D}"/>
                </a:ext>
              </a:extLst>
            </p:cNvPr>
            <p:cNvSpPr/>
            <p:nvPr/>
          </p:nvSpPr>
          <p:spPr>
            <a:xfrm>
              <a:off x="4332233" y="2165366"/>
              <a:ext cx="479534" cy="4795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b="1" dirty="0"/>
                <a:t>+</a:t>
              </a:r>
              <a:endParaRPr lang="en-US" sz="2400" b="1" dirty="0"/>
            </a:p>
          </p:txBody>
        </p: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535E06F2-D9A5-764B-AA22-2FEF418C82CF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1097280" y="3389029"/>
              <a:ext cx="5033273" cy="1510831"/>
            </a:xfrm>
            <a:prstGeom prst="bentConnector3">
              <a:avLst>
                <a:gd name="adj1" fmla="val 92822"/>
              </a:avLst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0E4EC6-7833-7E4E-ACA8-0E6F7BFAAA79}"/>
                </a:ext>
              </a:extLst>
            </p:cNvPr>
            <p:cNvSpPr/>
            <p:nvPr/>
          </p:nvSpPr>
          <p:spPr>
            <a:xfrm>
              <a:off x="5518871" y="4213100"/>
              <a:ext cx="479534" cy="4795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l-GR" sz="2400" b="1" dirty="0"/>
                <a:t>σ</a:t>
              </a:r>
              <a:endParaRPr lang="el-GR" dirty="0">
                <a:hlinkClick r:id="rId2"/>
              </a:endParaRPr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42F10EBA-01F6-ED46-80C5-637F58361DF5}"/>
                </a:ext>
              </a:extLst>
            </p:cNvPr>
            <p:cNvCxnSpPr/>
            <p:nvPr/>
          </p:nvCxnSpPr>
          <p:spPr>
            <a:xfrm rot="16200000" flipH="1">
              <a:off x="5964460" y="2792763"/>
              <a:ext cx="2494727" cy="1669793"/>
            </a:xfrm>
            <a:prstGeom prst="bentConnector3">
              <a:avLst>
                <a:gd name="adj1" fmla="val 99744"/>
              </a:avLst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2400F5-A71A-6F42-AF6A-24D32115FF80}"/>
                </a:ext>
              </a:extLst>
            </p:cNvPr>
            <p:cNvSpPr/>
            <p:nvPr/>
          </p:nvSpPr>
          <p:spPr>
            <a:xfrm>
              <a:off x="5928454" y="2556277"/>
              <a:ext cx="866312" cy="4795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/>
                <a:t>tanh</a:t>
              </a:r>
              <a:endParaRPr lang="el-GR" dirty="0">
                <a:hlinkClick r:id="rId2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EBBD2A1-609B-BD49-9712-C0FF15B3BBE2}"/>
                </a:ext>
              </a:extLst>
            </p:cNvPr>
            <p:cNvSpPr/>
            <p:nvPr/>
          </p:nvSpPr>
          <p:spPr>
            <a:xfrm>
              <a:off x="6130553" y="3149262"/>
              <a:ext cx="479534" cy="4795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X</a:t>
              </a:r>
              <a:endParaRPr lang="en-US" sz="20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DF920FC-A7E7-834F-9D0E-A37C80020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0880" y="1321961"/>
              <a:ext cx="17680" cy="35530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8479F07-F852-0F4C-8CD2-723EB6D866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943" y="2644900"/>
              <a:ext cx="11100" cy="22307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CD7E87-6E07-CC42-B77F-25A1B7EA2EFF}"/>
                </a:ext>
              </a:extLst>
            </p:cNvPr>
            <p:cNvSpPr/>
            <p:nvPr/>
          </p:nvSpPr>
          <p:spPr>
            <a:xfrm>
              <a:off x="2302856" y="4213100"/>
              <a:ext cx="479534" cy="4795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l-GR" sz="2400" b="1" dirty="0"/>
                <a:t>σ</a:t>
              </a:r>
              <a:endParaRPr lang="el-GR" dirty="0">
                <a:hlinkClick r:id="rId2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D75352B-350A-7348-96D8-CF4867ADF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791" y="2669144"/>
              <a:ext cx="11100" cy="22307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51F127-2920-1A4E-A47D-9C7DC05D78DA}"/>
                </a:ext>
              </a:extLst>
            </p:cNvPr>
            <p:cNvSpPr/>
            <p:nvPr/>
          </p:nvSpPr>
          <p:spPr>
            <a:xfrm>
              <a:off x="4138844" y="4213100"/>
              <a:ext cx="866312" cy="4795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/>
                <a:t>tanh</a:t>
              </a:r>
              <a:endParaRPr lang="el-GR" dirty="0">
                <a:hlinkClick r:id="rId2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2A0B784-EF51-734C-B296-305E889867F2}"/>
                </a:ext>
              </a:extLst>
            </p:cNvPr>
            <p:cNvSpPr/>
            <p:nvPr/>
          </p:nvSpPr>
          <p:spPr>
            <a:xfrm>
              <a:off x="4332233" y="3149262"/>
              <a:ext cx="479534" cy="4795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X</a:t>
              </a:r>
              <a:endParaRPr lang="en-US" sz="20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068A88B-9D74-CB4B-8BA7-6B0E8A60AFDE}"/>
                </a:ext>
              </a:extLst>
            </p:cNvPr>
            <p:cNvCxnSpPr/>
            <p:nvPr/>
          </p:nvCxnSpPr>
          <p:spPr>
            <a:xfrm>
              <a:off x="2181497" y="4899860"/>
              <a:ext cx="0" cy="49510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620A92C5-828A-274E-A916-C4C2AEBAC301}"/>
                </a:ext>
              </a:extLst>
            </p:cNvPr>
            <p:cNvCxnSpPr/>
            <p:nvPr/>
          </p:nvCxnSpPr>
          <p:spPr>
            <a:xfrm rot="5400000" flipH="1" flipV="1">
              <a:off x="3165970" y="3708761"/>
              <a:ext cx="1485994" cy="846531"/>
            </a:xfrm>
            <a:prstGeom prst="bentConnector3">
              <a:avLst>
                <a:gd name="adj1" fmla="val 99228"/>
              </a:avLst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60C932-4411-2841-8F4A-C23019ACE8F7}"/>
                </a:ext>
              </a:extLst>
            </p:cNvPr>
            <p:cNvSpPr/>
            <p:nvPr/>
          </p:nvSpPr>
          <p:spPr>
            <a:xfrm>
              <a:off x="3245935" y="4213100"/>
              <a:ext cx="479534" cy="4795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l-GR" sz="2400" b="1" dirty="0"/>
                <a:t>σ</a:t>
              </a:r>
              <a:endParaRPr lang="el-GR" dirty="0">
                <a:hlinkClick r:id="rId2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CA225FA-9EA6-CA49-BCAB-2B8684D24CD7}"/>
                </a:ext>
              </a:extLst>
            </p:cNvPr>
            <p:cNvSpPr txBox="1"/>
            <p:nvPr/>
          </p:nvSpPr>
          <p:spPr>
            <a:xfrm>
              <a:off x="421744" y="4699805"/>
              <a:ext cx="631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 </a:t>
              </a:r>
              <a:r>
                <a:rPr lang="en-US" sz="200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 -1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785BAA-9FF2-1347-A8D2-F85DDB08ABD4}"/>
                </a:ext>
              </a:extLst>
            </p:cNvPr>
            <p:cNvSpPr txBox="1"/>
            <p:nvPr/>
          </p:nvSpPr>
          <p:spPr>
            <a:xfrm>
              <a:off x="8134835" y="4699805"/>
              <a:ext cx="439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 </a:t>
              </a:r>
              <a:r>
                <a:rPr lang="en-US" sz="200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0772664-72FA-6348-9CE6-0D17FBD4A4B0}"/>
                </a:ext>
              </a:extLst>
            </p:cNvPr>
            <p:cNvSpPr txBox="1"/>
            <p:nvPr/>
          </p:nvSpPr>
          <p:spPr>
            <a:xfrm>
              <a:off x="8134835" y="2184632"/>
              <a:ext cx="439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 </a:t>
              </a:r>
              <a:r>
                <a:rPr lang="en-US" sz="200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6470DC-E7D2-9E44-AF47-346A5B333E2B}"/>
                </a:ext>
              </a:extLst>
            </p:cNvPr>
            <p:cNvSpPr txBox="1"/>
            <p:nvPr/>
          </p:nvSpPr>
          <p:spPr>
            <a:xfrm>
              <a:off x="6821108" y="944192"/>
              <a:ext cx="439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 </a:t>
              </a:r>
              <a:r>
                <a:rPr lang="en-US" sz="200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4F5E7C5-E38C-1044-8659-FF18AC658A91}"/>
                </a:ext>
              </a:extLst>
            </p:cNvPr>
            <p:cNvSpPr txBox="1"/>
            <p:nvPr/>
          </p:nvSpPr>
          <p:spPr>
            <a:xfrm>
              <a:off x="1959320" y="538189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X </a:t>
              </a:r>
              <a:r>
                <a:rPr lang="en-US" sz="200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C25D27D-B5BB-4743-A89C-3CB402D7E144}"/>
                </a:ext>
              </a:extLst>
            </p:cNvPr>
            <p:cNvSpPr txBox="1"/>
            <p:nvPr/>
          </p:nvSpPr>
          <p:spPr>
            <a:xfrm>
              <a:off x="2090056" y="3227549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 </a:t>
              </a:r>
              <a:r>
                <a:rPr lang="en-US" sz="200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371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2956</TotalTime>
  <Words>75</Words>
  <Application>Microsoft Macintosh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Ahsan Ayub</dc:creator>
  <cp:lastModifiedBy>Md. Ahsan Ayub</cp:lastModifiedBy>
  <cp:revision>14</cp:revision>
  <cp:lastPrinted>2019-05-23T20:17:13Z</cp:lastPrinted>
  <dcterms:created xsi:type="dcterms:W3CDTF">2019-05-21T22:12:39Z</dcterms:created>
  <dcterms:modified xsi:type="dcterms:W3CDTF">2019-05-23T23:29:24Z</dcterms:modified>
</cp:coreProperties>
</file>