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"/>
  </p:notesMasterIdLst>
  <p:handoutMasterIdLst>
    <p:handoutMasterId r:id="rId8"/>
  </p:handoutMasterIdLst>
  <p:sldIdLst>
    <p:sldId id="361" r:id="rId2"/>
    <p:sldId id="365" r:id="rId3"/>
    <p:sldId id="367" r:id="rId4"/>
    <p:sldId id="366" r:id="rId5"/>
    <p:sldId id="364" r:id="rId6"/>
  </p:sldIdLst>
  <p:sldSz cx="12192000" cy="6858000"/>
  <p:notesSz cx="9236075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05" userDrawn="1">
          <p15:clr>
            <a:srgbClr val="A4A3A4"/>
          </p15:clr>
        </p15:guide>
        <p15:guide id="3" orient="horz" pos="106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, Katie (SEA-CRE)" initials="JK(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00FF"/>
    <a:srgbClr val="66FF33"/>
    <a:srgbClr val="DF7400"/>
    <a:srgbClr val="F89F1F"/>
    <a:srgbClr val="F8901F"/>
    <a:srgbClr val="C66919"/>
    <a:srgbClr val="FFC600"/>
    <a:srgbClr val="FF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94CEB-B4D5-444C-BE97-42B90D760479}" v="4" dt="2022-05-25T15:02:49.107"/>
    <p1510:client id="{608C7C38-6CC1-4FCA-AA4F-F9527FD0814C}" v="1" dt="2022-05-26T00:42:23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522" y="84"/>
      </p:cViewPr>
      <p:guideLst>
        <p:guide orient="horz" pos="2160"/>
        <p:guide orient="horz" pos="3805"/>
        <p:guide orient="horz" pos="1067"/>
        <p:guide pos="3840"/>
      </p:guideLst>
    </p:cSldViewPr>
  </p:slideViewPr>
  <p:outlineViewPr>
    <p:cViewPr>
      <p:scale>
        <a:sx n="33" d="100"/>
        <a:sy n="33" d="100"/>
      </p:scale>
      <p:origin x="0" y="63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>
        <p:guide orient="horz" pos="2160"/>
        <p:guide pos="2948"/>
        <p:guide pos="290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20E8A7-10C0-4A3F-8A5F-C23C99458661}" type="datetimeFigureOut">
              <a:rPr lang="en-US"/>
              <a:pPr>
                <a:defRPr/>
              </a:pPr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51391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BDA8F0-F90F-480B-81BF-DD12E634F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3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981E3B-E2FD-4482-B46D-D6CD1BE21990}" type="datetimeFigureOut">
              <a:rPr lang="en-US"/>
              <a:pPr>
                <a:defRPr/>
              </a:pPr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8" tIns="46229" rIns="92458" bIns="462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257550"/>
            <a:ext cx="7388860" cy="3086100"/>
          </a:xfrm>
          <a:prstGeom prst="rect">
            <a:avLst/>
          </a:prstGeom>
        </p:spPr>
        <p:txBody>
          <a:bodyPr vert="horz" lIns="92458" tIns="46229" rIns="92458" bIns="462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513910"/>
            <a:ext cx="4002299" cy="342900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2FC391-0479-4A70-8AC8-8F764AAA7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3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5151" y="979059"/>
            <a:ext cx="5981700" cy="583047"/>
          </a:xfrm>
        </p:spPr>
        <p:txBody>
          <a:bodyPr/>
          <a:lstStyle>
            <a:lvl1pPr marL="0" indent="0" algn="ctr">
              <a:buNone/>
              <a:defRPr sz="3200" b="0"/>
            </a:lvl1pPr>
          </a:lstStyle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&lt;Session&gt;-&lt;Paper#&gt;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68474"/>
            <a:ext cx="10363200" cy="1470024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2pPr marL="347472" indent="0">
              <a:buNone/>
              <a:defRPr/>
            </a:lvl2pPr>
          </a:lstStyle>
          <a:p>
            <a:pPr lvl="0"/>
            <a:r>
              <a:rPr lang="en-US" dirty="0"/>
              <a:t>&lt;Title of Presentation&gt;</a:t>
            </a:r>
          </a:p>
          <a:p>
            <a:pPr lvl="2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5"/>
            <a:ext cx="8534400" cy="134840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&lt;Author Names&gt;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1828800" y="5234609"/>
            <a:ext cx="8534400" cy="908366"/>
          </a:xfrm>
        </p:spPr>
        <p:txBody>
          <a:bodyPr>
            <a:normAutofit/>
          </a:bodyPr>
          <a:lstStyle>
            <a:lvl1pPr marL="0" indent="0" algn="ctr">
              <a:buNone/>
              <a:defRPr sz="2600" b="1"/>
            </a:lvl1pPr>
          </a:lstStyle>
          <a:p>
            <a:pPr lvl="0"/>
            <a:r>
              <a:rPr lang="en-US" dirty="0"/>
              <a:t>&lt;Affiliations&gt;</a:t>
            </a:r>
          </a:p>
        </p:txBody>
      </p:sp>
    </p:spTree>
    <p:extLst>
      <p:ext uri="{BB962C8B-B14F-4D97-AF65-F5344CB8AC3E}">
        <p14:creationId xmlns:p14="http://schemas.microsoft.com/office/powerpoint/2010/main" val="18376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68" y="1"/>
            <a:ext cx="10972800" cy="943429"/>
          </a:xfrm>
        </p:spPr>
        <p:txBody>
          <a:bodyPr/>
          <a:lstStyle>
            <a:lvl1pPr>
              <a:defRPr sz="4400" b="1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 sz="24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512158"/>
            <a:ext cx="590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943430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477" y="0"/>
            <a:ext cx="9327851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4005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4005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593" y="0"/>
            <a:ext cx="932785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8258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8258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3" y="0"/>
            <a:ext cx="9327851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201" y="273056"/>
            <a:ext cx="6815667" cy="57220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55651" y="255821"/>
            <a:ext cx="4011084" cy="1162051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347472" indent="0">
              <a:buNone/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766944" y="1435102"/>
            <a:ext cx="3999789" cy="45600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7472" indent="0">
              <a:buNone/>
              <a:defRPr sz="912"/>
            </a:lvl2pPr>
            <a:lvl3pPr marL="694944" indent="0">
              <a:buNone/>
              <a:defRPr sz="760"/>
            </a:lvl3pPr>
            <a:lvl4pPr marL="1042416" indent="0">
              <a:buNone/>
              <a:defRPr sz="684"/>
            </a:lvl4pPr>
            <a:lvl5pPr marL="1389888" indent="0">
              <a:buNone/>
              <a:defRPr sz="684"/>
            </a:lvl5pPr>
            <a:lvl6pPr marL="1737360" indent="0">
              <a:buNone/>
              <a:defRPr sz="684"/>
            </a:lvl6pPr>
            <a:lvl7pPr marL="2084832" indent="0">
              <a:buNone/>
              <a:defRPr sz="684"/>
            </a:lvl7pPr>
            <a:lvl8pPr marL="2432304" indent="0">
              <a:buNone/>
              <a:defRPr sz="684"/>
            </a:lvl8pPr>
            <a:lvl9pPr marL="2779776" indent="0">
              <a:buNone/>
              <a:defRPr sz="684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-1"/>
            <a:ext cx="932785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645"/>
            <a:ext cx="10972800" cy="471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53" y="5983"/>
            <a:ext cx="1075766" cy="625691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-2117" y="6512158"/>
            <a:ext cx="4078817" cy="345842"/>
          </a:xfrm>
          <a:prstGeom prst="rect">
            <a:avLst/>
          </a:prstGeom>
          <a:solidFill>
            <a:srgbClr val="96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/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3981451" y="6512158"/>
            <a:ext cx="4224867" cy="345842"/>
          </a:xfrm>
          <a:prstGeom prst="rect">
            <a:avLst/>
          </a:prstGeom>
          <a:solidFill>
            <a:srgbClr val="004B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/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11068" y="6512158"/>
            <a:ext cx="4078817" cy="345842"/>
          </a:xfrm>
          <a:prstGeom prst="rect">
            <a:avLst/>
          </a:prstGeom>
          <a:solidFill>
            <a:srgbClr val="28B4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/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6236" y="6486988"/>
            <a:ext cx="11315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800" b="1" i="1" dirty="0">
                <a:solidFill>
                  <a:srgbClr val="FF0000"/>
                </a:solidFill>
                <a:effectLst/>
              </a:rPr>
              <a:t>Department of ICT Convergence / Graduate School / </a:t>
            </a:r>
            <a:r>
              <a:rPr lang="en-US" altLang="ko-KR" sz="1800" b="1" i="1" dirty="0" err="1">
                <a:solidFill>
                  <a:srgbClr val="FF0000"/>
                </a:solidFill>
                <a:effectLst/>
              </a:rPr>
              <a:t>Soonchunhyang</a:t>
            </a:r>
            <a:r>
              <a:rPr lang="en-US" altLang="ko-KR" sz="1800" b="1" i="1" dirty="0">
                <a:solidFill>
                  <a:srgbClr val="FF0000"/>
                </a:solidFill>
                <a:effectLst/>
              </a:rPr>
              <a:t> University / Republic of KOREA</a:t>
            </a:r>
          </a:p>
        </p:txBody>
      </p:sp>
      <p:pic>
        <p:nvPicPr>
          <p:cNvPr id="15" name="Picture 6" descr="SCH_signature_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" y="4012"/>
            <a:ext cx="1352135" cy="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512158"/>
            <a:ext cx="590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93EF114-BD19-4E49-AF11-C346593B8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3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lvl1pPr algn="l" defTabSz="69494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604" indent="-260604" algn="l" defTabSz="6949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642" indent="-217170" algn="l" defTabSz="69494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736" algn="l" defTabSz="6949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152" indent="-173736" algn="l" defTabSz="69494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624" indent="-173736" algn="l" defTabSz="69494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096" indent="-173736" algn="l" defTabSz="694944" rtl="0" eaLnBrk="1" latinLnBrk="0" hangingPunct="1">
        <a:spcBef>
          <a:spcPct val="20000"/>
        </a:spcBef>
        <a:buFont typeface="Arial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spcBef>
          <a:spcPct val="20000"/>
        </a:spcBef>
        <a:buFont typeface="Arial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spcBef>
          <a:spcPct val="20000"/>
        </a:spcBef>
        <a:buFont typeface="Arial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spcBef>
          <a:spcPct val="20000"/>
        </a:spcBef>
        <a:buFont typeface="Arial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05285" y="1682565"/>
            <a:ext cx="9560458" cy="68810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Data Collection from sensors</a:t>
            </a:r>
          </a:p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90749" y="2556536"/>
            <a:ext cx="7810501" cy="3295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60604" indent="-260604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64642" indent="-217170" algn="l" defTabSz="694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68680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16152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63624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911096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8568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6040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3512" indent="-173736" algn="l" defTabSz="69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/>
              <a:t>Jan 02, 2023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b="1" dirty="0"/>
              <a:t>20227490 AHSAN AZIZ</a:t>
            </a:r>
            <a:endParaRPr lang="en-US" altLang="ko-KR" b="1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b="1" dirty="0"/>
              <a:t>Advisor – Nam </a:t>
            </a:r>
            <a:r>
              <a:rPr lang="en-US" altLang="ko-KR" b="1" dirty="0" err="1"/>
              <a:t>yunyoung</a:t>
            </a:r>
            <a:r>
              <a:rPr lang="en-US" altLang="ko-KR" b="1" dirty="0"/>
              <a:t> (</a:t>
            </a:r>
            <a:r>
              <a:rPr lang="en-US" altLang="ko-KR" b="1" dirty="0" err="1"/>
              <a:t>Soonchunhyang</a:t>
            </a:r>
            <a:r>
              <a:rPr lang="en-US" altLang="ko-KR" b="1" dirty="0"/>
              <a:t> University) </a:t>
            </a:r>
            <a:r>
              <a:rPr lang="ko-KR" altLang="en-US" b="1" dirty="0"/>
              <a:t>남윤영</a:t>
            </a:r>
            <a:endParaRPr lang="en-US" altLang="ko-KR" b="1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endParaRPr lang="en-US" altLang="ko-KR" b="1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b="1" dirty="0"/>
              <a:t>Department of ICT Convergence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b="1" dirty="0"/>
              <a:t>Graduate School, </a:t>
            </a:r>
            <a:r>
              <a:rPr lang="en-US" altLang="ko-KR" b="1" dirty="0" err="1"/>
              <a:t>Soonchunhyang</a:t>
            </a:r>
            <a:r>
              <a:rPr lang="en-US" altLang="ko-KR" b="1" dirty="0"/>
              <a:t> University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endParaRPr lang="en-US" altLang="ko-KR" b="1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11277600" y="648335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93EF114-BD19-4E49-AF11-C346593B86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DBA4-DF81-4DB7-99E4-912A1B9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data with noise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2D5BB-EC81-4E4E-A172-24281B891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943430"/>
            <a:ext cx="4004734" cy="55687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C15D-339B-4F1C-BCFE-C3FCC36D0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80A0-2DAB-46EB-897E-58453BC9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movement on these sensors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E4585-5BD0-4136-A535-37B17CBC8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135"/>
            <a:ext cx="10972800" cy="41023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5417F-99A4-4D27-9B79-7B9D3899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364E-3EDC-4FF0-925F-018D012C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only movement on the top right corner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985144-9AD4-4FF9-88F8-2A08BF9D1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10753"/>
            <a:ext cx="10972800" cy="42111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B481F-4ACF-4DAE-A830-47D11F8B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7812" y="1777599"/>
            <a:ext cx="9556376" cy="32157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/>
              <a:t>Thank you for your attention!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6000" b="1" dirty="0"/>
              <a:t>Q &amp; 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1200" y="160020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83355"/>
            <a:ext cx="914400" cy="365125"/>
          </a:xfrm>
        </p:spPr>
        <p:txBody>
          <a:bodyPr/>
          <a:lstStyle/>
          <a:p>
            <a:fld id="{093EF114-BD19-4E49-AF11-C346593B86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S2017_OP_r1ac" id="{E254AC6C-FA64-4698-934A-7A976E7E81ED}" vid="{877A9143-CBFC-4C11-BE25-6AA951D0C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36897</TotalTime>
  <Words>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Times New Roman</vt:lpstr>
      <vt:lpstr>IMS2017_OP_r1ac</vt:lpstr>
      <vt:lpstr>PowerPoint Presentation</vt:lpstr>
      <vt:lpstr>Comparison of data with noise</vt:lpstr>
      <vt:lpstr>No movement on these sensors</vt:lpstr>
      <vt:lpstr>The only movement on the top right corner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sleistner</dc:creator>
  <cp:lastModifiedBy>User</cp:lastModifiedBy>
  <cp:revision>824</cp:revision>
  <cp:lastPrinted>2022-05-26T00:46:46Z</cp:lastPrinted>
  <dcterms:created xsi:type="dcterms:W3CDTF">2011-11-17T21:50:28Z</dcterms:created>
  <dcterms:modified xsi:type="dcterms:W3CDTF">2023-01-02T04:54:46Z</dcterms:modified>
</cp:coreProperties>
</file>