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RemoteStack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**Global payroll and compliance solutions are costly and inflexible**: Current solutions for global payroll and compliance are often expensive and difficult to scale, making it hard for companies to adapt to changing business needs and expand their remote teams globally. This limits the growth and flexibility of remote teams.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Solution</a:t>
            </a:r>
          </a:p>
        </p:txBody>
      </p:sp>
      <p:sp>
        <p:nvSpPr>
          <p:cNvPr id="3" name="Content Placeholder 2"/>
          <p:cNvSpPr>
            <a:spLocks noGrp="1"/>
          </p:cNvSpPr>
          <p:nvPr>
            <p:ph idx="1"/>
          </p:nvPr>
        </p:nvSpPr>
        <p:spPr/>
        <p:txBody>
          <a:bodyPr/>
          <a:lstStyle/>
          <a:p>
            <a:r>
              <a:t>Here is a clear and innovative solution:</a:t>
            </a:r>
          </a:p>
          <a:p/>
          <a:p>
            <a:r>
              <a:t>- Develop a modular, cloud-based platform that offers à la carte payroll and compliance services, allowing companies to pick and choose the features they need.</a:t>
            </a:r>
          </a:p>
          <a:p>
            <a:r>
              <a:t>- Utilize AI-powered automation to streamline processes and reduce costs, making it more affordable for businesses of all sizes.</a:t>
            </a:r>
          </a:p>
          <a:p>
            <a:r>
              <a:t>- Implement a scalable and flexible architecture that can easily integrate with existing HR systems, enabling seamless expansion of remote teams globally. </a:t>
            </a:r>
          </a:p>
          <a:p>
            <a:r>
              <a:t>- Offer a subscription-based model with flexible pricing tiers to accommodate the diverse needs of businesses operating in multiple countries.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Market Gap</a:t>
            </a:r>
          </a:p>
        </p:txBody>
      </p:sp>
      <p:sp>
        <p:nvSpPr>
          <p:cNvPr id="3" name="Content Placeholder 2"/>
          <p:cNvSpPr>
            <a:spLocks noGrp="1"/>
          </p:cNvSpPr>
          <p:nvPr>
            <p:ph idx="1"/>
          </p:nvPr>
        </p:nvSpPr>
        <p:spPr/>
        <p:txBody>
          <a:bodyPr/>
          <a:lstStyle/>
          <a:p>
            <a:r>
              <a:t>The professional report for RemoteStack has been compiled, highlighting key competitors, market needs, and the unique angle the startup can leverage.</a:t>
            </a:r>
          </a:p>
          <a:p>
            <a:r>
              <a:t>## Market Need</a:t>
            </a:r>
          </a:p>
          <a:p>
            <a:r>
              <a:t>- Need for seamless communication and collaboration tools</a:t>
            </a:r>
          </a:p>
          <a:p>
            <a:r>
              <a:t>## Unique Angle / Gap</a:t>
            </a:r>
          </a:p>
          <a:p>
            <a:r>
              <a:t>RemoteStack can fill the gap by providing a comprehensive and user-friendly platform that simplifies remote team management, communication, and collaboration, addressing pain points in existing solutions.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Competitors</a:t>
            </a:r>
          </a:p>
        </p:txBody>
      </p:sp>
      <p:sp>
        <p:nvSpPr>
          <p:cNvPr id="3" name="Content Placeholder 2"/>
          <p:cNvSpPr>
            <a:spLocks noGrp="1"/>
          </p:cNvSpPr>
          <p:nvPr>
            <p:ph idx="1"/>
          </p:nvPr>
        </p:nvSpPr>
        <p:spPr/>
        <p:txBody>
          <a:bodyPr/>
          <a:lstStyle/>
          <a:p>
            <a:r>
              <a:t>| Name | Description | Website |</a:t>
            </a:r>
          </a:p>
          <a:p>
            <a:r>
              <a:t>| Wisemonk | Remote team management and collaboration | - |</a:t>
            </a:r>
          </a:p>
          <a:p>
            <a:r>
              <a:t>| Deel | Global payroll and compliance for remote teams | https://deel.com/ |</a:t>
            </a:r>
          </a:p>
          <a:p>
            <a:r>
              <a:t>| Rippling | Workforce management and IT solutions for remote teams | https://www.rippling.com/ |</a:t>
            </a:r>
          </a:p>
          <a:p>
            <a:r>
              <a:t>| Velocity Global | Global talent acquisition and workforce management | https://velocityglobal.com/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Unique Angle</a:t>
            </a:r>
          </a:p>
        </p:txBody>
      </p:sp>
      <p:sp>
        <p:nvSpPr>
          <p:cNvPr id="3" name="Content Placeholder 2"/>
          <p:cNvSpPr>
            <a:spLocks noGrp="1"/>
          </p:cNvSpPr>
          <p:nvPr>
            <p:ph idx="1"/>
          </p:nvPr>
        </p:nvSpPr>
        <p:spPr/>
        <p:txBody>
          <a:bodyPr/>
          <a:lstStyle/>
          <a:p>
            <a:r>
              <a:t>We'll use AI + community + virtual events to dominate this space.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