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22"/>
  </p:notesMasterIdLst>
  <p:sldIdLst>
    <p:sldId id="259" r:id="rId2"/>
    <p:sldId id="424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6" r:id="rId14"/>
    <p:sldId id="438" r:id="rId15"/>
    <p:sldId id="439" r:id="rId16"/>
    <p:sldId id="440" r:id="rId17"/>
    <p:sldId id="441" r:id="rId18"/>
    <p:sldId id="442" r:id="rId19"/>
    <p:sldId id="443" r:id="rId20"/>
    <p:sldId id="414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909FF"/>
    <a:srgbClr val="990000"/>
    <a:srgbClr val="A1A1A1"/>
    <a:srgbClr val="F3F9FB"/>
    <a:srgbClr val="4F0AFA"/>
    <a:srgbClr val="5B0DF7"/>
    <a:srgbClr val="6C3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346" autoAdjust="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702FC3-A01A-482F-897C-237B1B687BEB}" type="datetimeFigureOut">
              <a:rPr lang="en-US"/>
              <a:pPr>
                <a:defRPr/>
              </a:pPr>
              <a:t>3/7/2023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84CB7B-4EC1-4FD1-8466-DAF2079C1E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67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9F9F19-3334-466F-B65D-91280C172E5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054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EE3F97-2915-4BCA-BDE2-3C92BFFB4F68}" type="datetime1">
              <a:rPr lang="en-US" smtClean="0"/>
              <a:pPr>
                <a:defRPr/>
              </a:pPr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EF13-8F65-4102-8C77-A5AB3B84D5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55AE8C-B68E-41DE-970F-47CE2F212168}" type="datetime1">
              <a:rPr lang="en-US" smtClean="0"/>
              <a:pPr>
                <a:defRPr/>
              </a:pPr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835C3B-1239-408B-BE4C-4951756D10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AAB2A6-060C-4E34-83BD-B35D56F145B1}" type="datetime1">
              <a:rPr lang="en-US" smtClean="0"/>
              <a:pPr>
                <a:defRPr/>
              </a:pPr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05C68-FB5B-46CC-B54A-A6CC1FA43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EC78AA-5E66-40D0-8E56-321482343F6A}" type="datetime1">
              <a:rPr lang="en-US" smtClean="0"/>
              <a:pPr>
                <a:defRPr/>
              </a:pPr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AABE4C-2F55-4368-BB73-69F0ECBA59FF}" type="datetime1">
              <a:rPr lang="en-US" smtClean="0"/>
              <a:pPr>
                <a:defRPr/>
              </a:pPr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E627E1-7F78-4945-85B9-9D8199F792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B9EDCB-FF3B-4968-97F6-3BCBC595D7C0}" type="datetime1">
              <a:rPr lang="en-US" smtClean="0"/>
              <a:pPr>
                <a:defRPr/>
              </a:pPr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D968B-66AB-420A-9FE5-BD3E182677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2938C8-9A90-46F7-9627-89765C0F8A87}" type="datetime1">
              <a:rPr lang="en-US" smtClean="0"/>
              <a:pPr>
                <a:defRPr/>
              </a:pPr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6F92B6-6064-4885-9BB4-AE98D2F0AB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B83272-18FF-4D8E-8720-92E74EF62E5B}" type="datetime1">
              <a:rPr lang="en-US" smtClean="0"/>
              <a:pPr>
                <a:defRPr/>
              </a:pPr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1E1479-7810-492F-B15C-8A2BB6B22D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FE2DD1-018E-4139-B8EB-7DFACE51F9AC}" type="datetime1">
              <a:rPr lang="en-US" smtClean="0"/>
              <a:pPr>
                <a:defRPr/>
              </a:pPr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CD104-423E-4E08-A4A0-50BE953A8E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1651E2-2D90-4436-8750-EBE043085502}" type="datetime1">
              <a:rPr lang="en-US" smtClean="0"/>
              <a:pPr>
                <a:defRPr/>
              </a:pPr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5EDDD1-797F-4146-B65D-53EFE24205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7FC050-A6AF-4C8F-866C-93BC944FE21C}" type="datetime1">
              <a:rPr lang="en-US" smtClean="0"/>
              <a:pPr>
                <a:defRPr/>
              </a:pPr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712CD1-6691-4405-A766-4E1CFA0B3C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7B9405-F7D9-4753-A738-7D6504400B25}" type="datetime1">
              <a:rPr lang="en-US" smtClean="0"/>
              <a:pPr>
                <a:defRPr/>
              </a:pPr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827489-0A09-4BB1-982F-E29D30CC063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30" y="914400"/>
            <a:ext cx="8721970" cy="2057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000" dirty="0" smtClean="0"/>
              <a:t>Web </a:t>
            </a:r>
            <a:r>
              <a:rPr lang="en-US" sz="6000" dirty="0" smtClean="0"/>
              <a:t>Technologies</a:t>
            </a:r>
            <a:endParaRPr lang="en-US" sz="40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8305800" cy="1905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3600" b="1" dirty="0" smtClean="0"/>
              <a:t>Lab 2</a:t>
            </a:r>
          </a:p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sz="36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2364A-946B-4501-93A3-AA91ED9C025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5181600"/>
            <a:ext cx="8305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Tx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Unordered HTML List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unordered list starts with the 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tag. Each list item starts with the 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list items will be marked with bullets (small black circles) by default:</a:t>
            </a:r>
          </a:p>
          <a:p>
            <a:pPr marL="0" lv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10" y="3124200"/>
            <a:ext cx="2743200" cy="1295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" y="2486024"/>
            <a:ext cx="4946176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64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Unordered HTML List  Propertise</a:t>
            </a:r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CSS list-style-type property is used to define the style of the list item marker: </a:t>
            </a: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580646"/>
              </p:ext>
            </p:extLst>
          </p:nvPr>
        </p:nvGraphicFramePr>
        <p:xfrm>
          <a:off x="228600" y="2743201"/>
          <a:ext cx="8915400" cy="3886200"/>
        </p:xfrm>
        <a:graphic>
          <a:graphicData uri="http://schemas.openxmlformats.org/drawingml/2006/table">
            <a:tbl>
              <a:tblPr/>
              <a:tblGrid>
                <a:gridCol w="4457700"/>
                <a:gridCol w="4457700"/>
              </a:tblGrid>
              <a:tr h="7772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Value</a:t>
                      </a:r>
                    </a:p>
                  </a:txBody>
                  <a:tcPr marL="145015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disc</a:t>
                      </a:r>
                    </a:p>
                  </a:txBody>
                  <a:tcPr marL="145015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the list item marker to a bullet (default)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circle</a:t>
                      </a:r>
                    </a:p>
                  </a:txBody>
                  <a:tcPr marL="145015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the list item marker to a circle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square</a:t>
                      </a:r>
                    </a:p>
                  </a:txBody>
                  <a:tcPr marL="145015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the list item marker to a square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none</a:t>
                      </a:r>
                    </a:p>
                  </a:txBody>
                  <a:tcPr marL="145015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The list items will not be marked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074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5486400" cy="54403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857500"/>
            <a:ext cx="34099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98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971800"/>
            <a:ext cx="3429000" cy="12573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17638"/>
            <a:ext cx="5334000" cy="5440362"/>
          </a:xfrm>
        </p:spPr>
      </p:pic>
    </p:spTree>
    <p:extLst>
      <p:ext uri="{BB962C8B-B14F-4D97-AF65-F5344CB8AC3E}">
        <p14:creationId xmlns:p14="http://schemas.microsoft.com/office/powerpoint/2010/main" val="2279555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Square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5867400" cy="5257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75" y="2819400"/>
            <a:ext cx="35528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56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17638"/>
            <a:ext cx="5257800" cy="54403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730500"/>
            <a:ext cx="37338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24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Description Lists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description list is a list of terms, with a description of each term.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&lt;dl&gt;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tag defines the description list, the 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tag defines the term (name), and the 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tag describes each term:</a:t>
            </a:r>
          </a:p>
          <a:p>
            <a:pPr lvl="0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00400"/>
            <a:ext cx="2795587" cy="1276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199"/>
            <a:ext cx="6096000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22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HTML table is defined with the 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&lt;table&gt;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table row is defined with the 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tag. 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data/cell is defined with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&lt;td&gt;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table header is defined with the   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tag.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76600"/>
            <a:ext cx="7620000" cy="30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285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9776"/>
            <a:ext cx="6553199" cy="581822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748401"/>
            <a:ext cx="39719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81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996" y="1283495"/>
            <a:ext cx="3897004" cy="4933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6" y="2057401"/>
            <a:ext cx="5219700" cy="33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48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 </a:t>
            </a: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types of HTML Lists: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Ordered HTML List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Unordered HTML List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HTML List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56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6147" name="Picture 3" descr="C:\Users\mmumtaz\AppData\Local\Microsoft\Windows\Temporary Internet Files\Content.IE5\W3DOD8PD\MC90011084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7243" y="595731"/>
            <a:ext cx="5709514" cy="566653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HTML List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ordered list starts with the 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tag. Each list item starts with the 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pPr lvl="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list items will be marked with numbers by default: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889902"/>
            <a:ext cx="3429000" cy="19868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" y="2286000"/>
            <a:ext cx="554326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12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Ordered HTML List - The Type Attribute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 type attribute of the 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tag, defines the type of the list item marker: </a:t>
            </a:r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410407"/>
              </p:ext>
            </p:extLst>
          </p:nvPr>
        </p:nvGraphicFramePr>
        <p:xfrm>
          <a:off x="573206" y="2819400"/>
          <a:ext cx="8077200" cy="3719964"/>
        </p:xfrm>
        <a:graphic>
          <a:graphicData uri="http://schemas.openxmlformats.org/drawingml/2006/table">
            <a:tbl>
              <a:tblPr/>
              <a:tblGrid>
                <a:gridCol w="4038600"/>
                <a:gridCol w="4038600"/>
              </a:tblGrid>
              <a:tr h="36626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Type</a:t>
                      </a:r>
                    </a:p>
                  </a:txBody>
                  <a:tcPr marL="145015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108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type="1"</a:t>
                      </a:r>
                    </a:p>
                  </a:txBody>
                  <a:tcPr marL="145015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The list items will be numbered with numbers (default)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0108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type="A"</a:t>
                      </a:r>
                    </a:p>
                  </a:txBody>
                  <a:tcPr marL="145015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The list items will be numbered with uppercase letters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108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type="a"</a:t>
                      </a:r>
                    </a:p>
                  </a:txBody>
                  <a:tcPr marL="145015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The list items will be numbered with lowercase letters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0108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type="I"</a:t>
                      </a:r>
                    </a:p>
                  </a:txBody>
                  <a:tcPr marL="145015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The list items will be numbered with uppercase roman numbers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108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type="i"</a:t>
                      </a:r>
                    </a:p>
                  </a:txBody>
                  <a:tcPr marL="145015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The list items will be numbered with lowercase roman numbers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687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17638"/>
            <a:ext cx="9067800" cy="54403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5562600" cy="56387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967878"/>
            <a:ext cx="3276600" cy="14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44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Uppercase Letters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17638"/>
            <a:ext cx="5018822" cy="54403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222" y="2560638"/>
            <a:ext cx="3533775" cy="175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35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Lowercase Letters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6215062" cy="51974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062" y="2582247"/>
            <a:ext cx="28098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939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Uppercase Roman Numbers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5715000" cy="51974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514600"/>
            <a:ext cx="31527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77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Lowercase Roman Numbers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5486400" cy="5334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514600"/>
            <a:ext cx="3429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36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26011</TotalTime>
  <Words>236</Words>
  <Application>Microsoft Office PowerPoint</Application>
  <PresentationFormat>On-screen Show (4:3)</PresentationFormat>
  <Paragraphs>81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 2</vt:lpstr>
      <vt:lpstr>Office Theme</vt:lpstr>
      <vt:lpstr>Web Technologies</vt:lpstr>
      <vt:lpstr>HTML Lists</vt:lpstr>
      <vt:lpstr>Ordered HTML List</vt:lpstr>
      <vt:lpstr>Ordered HTML List - The Type Attribute</vt:lpstr>
      <vt:lpstr>Numbers:</vt:lpstr>
      <vt:lpstr>Uppercase Letters:</vt:lpstr>
      <vt:lpstr>Lowercase Letters:</vt:lpstr>
      <vt:lpstr>Uppercase Roman Numbers:</vt:lpstr>
      <vt:lpstr>Lowercase Roman Numbers:</vt:lpstr>
      <vt:lpstr>Unordered HTML List</vt:lpstr>
      <vt:lpstr>Unordered HTML List  Propertise</vt:lpstr>
      <vt:lpstr>Disc</vt:lpstr>
      <vt:lpstr>Circle</vt:lpstr>
      <vt:lpstr>Square</vt:lpstr>
      <vt:lpstr>None</vt:lpstr>
      <vt:lpstr>HTML Description Lists</vt:lpstr>
      <vt:lpstr>HTML Table</vt:lpstr>
      <vt:lpstr>HTML Table</vt:lpstr>
      <vt:lpstr>Task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Kashif Ayyub</dc:creator>
  <cp:lastModifiedBy>M.Aamir</cp:lastModifiedBy>
  <cp:revision>451</cp:revision>
  <dcterms:created xsi:type="dcterms:W3CDTF">2009-02-25T08:44:18Z</dcterms:created>
  <dcterms:modified xsi:type="dcterms:W3CDTF">2023-03-07T04:06:34Z</dcterms:modified>
</cp:coreProperties>
</file>