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4"/>
  </p:notesMasterIdLst>
  <p:sldIdLst>
    <p:sldId id="259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6" r:id="rId14"/>
    <p:sldId id="438" r:id="rId15"/>
    <p:sldId id="439" r:id="rId16"/>
    <p:sldId id="440" r:id="rId17"/>
    <p:sldId id="444" r:id="rId18"/>
    <p:sldId id="441" r:id="rId19"/>
    <p:sldId id="446" r:id="rId20"/>
    <p:sldId id="447" r:id="rId21"/>
    <p:sldId id="445" r:id="rId22"/>
    <p:sldId id="41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Web Engineering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 smtClean="0"/>
              <a:t>Lab 3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 Input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" y="2069910"/>
            <a:ext cx="6542964" cy="45003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6" y="1644134"/>
            <a:ext cx="446308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type="radio"&gt;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defines a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 button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39962"/>
            <a:ext cx="2288901" cy="17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4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Submit Button Input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type="submit"&gt;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a button for submitting the form data to a form-handler. 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5638800" cy="420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895599"/>
            <a:ext cx="3200400" cy="2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Grouping Form Data with &lt;fieldset&gt;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&lt;fieldset&gt;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used to group related data in a form.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&lt;legend&gt;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caption for the 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&lt;fieldset&gt;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element.</a:t>
            </a:r>
          </a:p>
          <a:p>
            <a:pPr lvl="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648200" cy="457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90800"/>
            <a:ext cx="4267200" cy="18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&lt;select&gt; Element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 drop-down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6553200" cy="480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438400"/>
            <a:ext cx="2438400" cy="14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55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&lt;textarea&gt; Element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&lt;textarea&gt;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multi-line input field (a text area).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" y="2133600"/>
            <a:ext cx="6067568" cy="472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27813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6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 Password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type="password"&gt;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a password field.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" y="2057400"/>
            <a:ext cx="5686567" cy="480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80" y="2209800"/>
            <a:ext cx="29297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 Reset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type="reset"&gt;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a reset button that will reset all form values to their default values: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6248400" cy="449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25" y="2362200"/>
            <a:ext cx="2219325" cy="20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2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6553200" cy="5638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514600"/>
            <a:ext cx="2828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 &amp; Required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6858000" cy="4648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05000"/>
            <a:ext cx="262724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8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74638"/>
            <a:ext cx="883443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Input Size,Maxlength and Multiple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27532"/>
            <a:ext cx="601980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2" y="2590800"/>
            <a:ext cx="27336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8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96400" cy="5257800"/>
          </a:xfrm>
        </p:spPr>
        <p:txBody>
          <a:bodyPr/>
          <a:lstStyle/>
          <a:p>
            <a:r>
              <a:rPr lang="en-US" dirty="0"/>
              <a:t>A block-level element always starts on a new line and takes up the full width available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&lt;div&gt; </a:t>
            </a:r>
            <a:r>
              <a:rPr lang="en-US" dirty="0"/>
              <a:t>element is a block-level element.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429000"/>
            <a:ext cx="891540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6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19200"/>
            <a:ext cx="4800600" cy="5502275"/>
          </a:xfrm>
        </p:spPr>
      </p:pic>
    </p:spTree>
    <p:extLst>
      <p:ext uri="{BB962C8B-B14F-4D97-AF65-F5344CB8AC3E}">
        <p14:creationId xmlns:p14="http://schemas.microsoft.com/office/powerpoint/2010/main" val="2771976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2: HTML5 </a:t>
            </a:r>
            <a:r>
              <a:rPr lang="en-US" dirty="0"/>
              <a:t>Input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datetime-local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1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&lt;div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8001000" cy="45275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78375"/>
            <a:ext cx="3219450" cy="175921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295400"/>
            <a:ext cx="9144000" cy="45720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often used as a container for other HTML elements.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has no required attributes, but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common.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Inline </a:t>
            </a:r>
            <a:r>
              <a:rPr lang="en-US" dirty="0"/>
              <a:t>Elements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inline element does not start on a new line and only takes up as much width as necessary.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&lt;span&gt;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 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inline element.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9144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Inline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&lt;span&gt;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" y="2057400"/>
            <a:ext cx="6012976" cy="4514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25" y="2613819"/>
            <a:ext cx="3733800" cy="15240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5923" y="1417638"/>
            <a:ext cx="9144000" cy="45720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often used as a container for some text.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has no required attributes, but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common.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04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The class Attribute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HTML class attribute is used to define equal styles for elements with the same class name. 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elements with a specific class, write a (.) character, followed by the name of the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4495800" cy="411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85948"/>
            <a:ext cx="37052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The id Attribute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id attribute specifies a unique id for an HTML element </a:t>
            </a:r>
          </a:p>
          <a:p>
            <a:pPr lvl="0"/>
            <a:r>
              <a:rPr lang="en-US" sz="2000" dirty="0"/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an element with a specific id, write a hash (#) character, followed by the id of the element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5257800" cy="4054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3282156"/>
            <a:ext cx="3657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3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Forms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422187"/>
            <a:ext cx="9144000" cy="54358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form that is used to collect user input.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important form element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can be displayed in several ways depending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" y="3703637"/>
            <a:ext cx="8807355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" y="2053530"/>
            <a:ext cx="5694528" cy="48021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95872"/>
            <a:ext cx="2552700" cy="177579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1548643"/>
            <a:ext cx="94488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 type="text"&gt;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one-line input field for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input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73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25676</TotalTime>
  <Words>201</Words>
  <Application>Microsoft Office PowerPoint</Application>
  <PresentationFormat>On-screen Show (4:3)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Times New Roman</vt:lpstr>
      <vt:lpstr>Verdana</vt:lpstr>
      <vt:lpstr>Wingdings 2</vt:lpstr>
      <vt:lpstr>Office Theme</vt:lpstr>
      <vt:lpstr>Web Engineering</vt:lpstr>
      <vt:lpstr>HTML Block and Inline Elements</vt:lpstr>
      <vt:lpstr>The &lt;div&gt; Tag</vt:lpstr>
      <vt:lpstr>HTML Inline Elements</vt:lpstr>
      <vt:lpstr>Inline &lt;span&gt; element</vt:lpstr>
      <vt:lpstr>HTML The class Attribute</vt:lpstr>
      <vt:lpstr>HTML The id Attribute</vt:lpstr>
      <vt:lpstr>HTML Forms</vt:lpstr>
      <vt:lpstr>Text Input</vt:lpstr>
      <vt:lpstr>Radio Button Input</vt:lpstr>
      <vt:lpstr>The Submit Button Input</vt:lpstr>
      <vt:lpstr>Grouping Form Data with &lt;fieldset&gt;</vt:lpstr>
      <vt:lpstr>The &lt;select&gt; Element</vt:lpstr>
      <vt:lpstr>The &lt;textarea&gt; Element</vt:lpstr>
      <vt:lpstr>Input Type Password</vt:lpstr>
      <vt:lpstr>Input Type Reset</vt:lpstr>
      <vt:lpstr>Input Type Email</vt:lpstr>
      <vt:lpstr>The placeholder &amp; Required Attribute</vt:lpstr>
      <vt:lpstr>The Input Size,Maxlength and Multiple Attribute</vt:lpstr>
      <vt:lpstr>Task</vt:lpstr>
      <vt:lpstr>Assignment 2: HTML5 Input Types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481</cp:revision>
  <dcterms:created xsi:type="dcterms:W3CDTF">2009-02-25T08:44:18Z</dcterms:created>
  <dcterms:modified xsi:type="dcterms:W3CDTF">2022-10-06T04:58:08Z</dcterms:modified>
</cp:coreProperties>
</file>