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6"/>
  </p:notesMasterIdLst>
  <p:sldIdLst>
    <p:sldId id="259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44" r:id="rId10"/>
    <p:sldId id="445" r:id="rId11"/>
    <p:sldId id="446" r:id="rId12"/>
    <p:sldId id="447" r:id="rId13"/>
    <p:sldId id="448" r:id="rId14"/>
    <p:sldId id="450" r:id="rId15"/>
    <p:sldId id="451" r:id="rId16"/>
    <p:sldId id="452" r:id="rId17"/>
    <p:sldId id="453" r:id="rId18"/>
    <p:sldId id="454" r:id="rId19"/>
    <p:sldId id="431" r:id="rId20"/>
    <p:sldId id="432" r:id="rId21"/>
    <p:sldId id="433" r:id="rId22"/>
    <p:sldId id="436" r:id="rId23"/>
    <p:sldId id="438" r:id="rId24"/>
    <p:sldId id="41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909FF"/>
    <a:srgbClr val="990000"/>
    <a:srgbClr val="A1A1A1"/>
    <a:srgbClr val="F3F9FB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346" autoAdjust="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702FC3-A01A-482F-897C-237B1B687BEB}" type="datetimeFigureOut">
              <a:rPr lang="en-US"/>
              <a:pPr>
                <a:defRPr/>
              </a:pPr>
              <a:t>3/28/2023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84CB7B-4EC1-4FD1-8466-DAF2079C1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F9F19-3334-466F-B65D-91280C172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54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E3F97-2915-4BCA-BDE2-3C92BFFB4F68}" type="datetime1">
              <a:rPr lang="en-US" smtClean="0"/>
              <a:pPr>
                <a:defRPr/>
              </a:pPr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EF13-8F65-4102-8C77-A5AB3B84D5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5AE8C-B68E-41DE-970F-47CE2F212168}" type="datetime1">
              <a:rPr lang="en-US" smtClean="0"/>
              <a:pPr>
                <a:defRPr/>
              </a:pPr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35C3B-1239-408B-BE4C-4951756D10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AB2A6-060C-4E34-83BD-B35D56F145B1}" type="datetime1">
              <a:rPr lang="en-US" smtClean="0"/>
              <a:pPr>
                <a:defRPr/>
              </a:pPr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05C68-FB5B-46CC-B54A-A6CC1FA43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C78AA-5E66-40D0-8E56-321482343F6A}" type="datetime1">
              <a:rPr lang="en-US" smtClean="0"/>
              <a:pPr>
                <a:defRPr/>
              </a:pPr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ABE4C-2F55-4368-BB73-69F0ECBA59FF}" type="datetime1">
              <a:rPr lang="en-US" smtClean="0"/>
              <a:pPr>
                <a:defRPr/>
              </a:pPr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627E1-7F78-4945-85B9-9D8199F79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9EDCB-FF3B-4968-97F6-3BCBC595D7C0}" type="datetime1">
              <a:rPr lang="en-US" smtClean="0"/>
              <a:pPr>
                <a:defRPr/>
              </a:pPr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D968B-66AB-420A-9FE5-BD3E182677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38C8-9A90-46F7-9627-89765C0F8A87}" type="datetime1">
              <a:rPr lang="en-US" smtClean="0"/>
              <a:pPr>
                <a:defRPr/>
              </a:pPr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F92B6-6064-4885-9BB4-AE98D2F0AB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83272-18FF-4D8E-8720-92E74EF62E5B}" type="datetime1">
              <a:rPr lang="en-US" smtClean="0"/>
              <a:pPr>
                <a:defRPr/>
              </a:pPr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E1479-7810-492F-B15C-8A2BB6B22D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E2DD1-018E-4139-B8EB-7DFACE51F9AC}" type="datetime1">
              <a:rPr lang="en-US" smtClean="0"/>
              <a:pPr>
                <a:defRPr/>
              </a:pPr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104-423E-4E08-A4A0-50BE953A8E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651E2-2D90-4436-8750-EBE043085502}" type="datetime1">
              <a:rPr lang="en-US" smtClean="0"/>
              <a:pPr>
                <a:defRPr/>
              </a:pPr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EDDD1-797F-4146-B65D-53EFE24205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FC050-A6AF-4C8F-866C-93BC944FE21C}" type="datetime1">
              <a:rPr lang="en-US" smtClean="0"/>
              <a:pPr>
                <a:defRPr/>
              </a:pPr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12CD1-6691-4405-A766-4E1CFA0B3C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7B9405-F7D9-4753-A738-7D6504400B25}" type="datetime1">
              <a:rPr lang="en-US" smtClean="0"/>
              <a:pPr>
                <a:defRPr/>
              </a:pPr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827489-0A09-4BB1-982F-E29D30CC06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30" y="914400"/>
            <a:ext cx="8721970" cy="2057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Web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30" y="2971800"/>
            <a:ext cx="8874370" cy="236220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 4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of CSS With </a:t>
            </a:r>
            <a:r>
              <a:rPr lang="en-US" sz="4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properties</a:t>
            </a:r>
            <a:endParaRPr lang="en-US" sz="4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3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2364A-946B-4501-93A3-AA91ED9C025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518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057401"/>
            <a:ext cx="4953000" cy="4572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829718"/>
            <a:ext cx="3314700" cy="9802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" y="1552853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margin shorthand property with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31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 margin property has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values: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4572000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076" y="3124200"/>
            <a:ext cx="4781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16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6001"/>
            <a:ext cx="5562600" cy="4572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565" y="2895600"/>
            <a:ext cx="4819650" cy="1143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1602621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 margin property has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214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6" y="2209800"/>
            <a:ext cx="4396854" cy="464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667000"/>
            <a:ext cx="5267325" cy="1666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746" y="1611868"/>
            <a:ext cx="5926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 margin property has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2927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2-CSS Padding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CSS padding properties are used to create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around elements, inside of any defined borders.</a:t>
            </a: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properties for setting the padding for each side of an element (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top, right, bottom, and left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having values as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length,%, inherit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819400"/>
            <a:ext cx="4838700" cy="403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3547233"/>
            <a:ext cx="54959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38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552853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shorthand property with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" y="2209800"/>
            <a:ext cx="5074693" cy="464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276600"/>
            <a:ext cx="4648201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7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 padding property has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values: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4458269" cy="4664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008312"/>
            <a:ext cx="5410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92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602621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 has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4724400" cy="441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018542"/>
            <a:ext cx="5334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89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746" y="1611868"/>
            <a:ext cx="6072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 has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6" y="2438399"/>
            <a:ext cx="4244454" cy="4283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905918"/>
            <a:ext cx="50292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27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- Background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0022"/>
            <a:ext cx="6553200" cy="45197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905000"/>
            <a:ext cx="23622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36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CSS is a language that describes the style of an HTML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can control the layout of multiple web pages all at once</a:t>
            </a:r>
          </a:p>
          <a:p>
            <a:r>
              <a:rPr lang="en-US" dirty="0"/>
              <a:t>External </a:t>
            </a:r>
            <a:r>
              <a:rPr lang="en-US" dirty="0" smtClean="0"/>
              <a:t>style </a:t>
            </a:r>
            <a:r>
              <a:rPr lang="en-US" dirty="0"/>
              <a:t>definitions are normally saved in external .css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56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en-US" dirty="0" smtClean="0"/>
              <a:t>- Text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36" y="16441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3295650"/>
            <a:ext cx="2857500" cy="1866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" y="2013466"/>
            <a:ext cx="6257499" cy="42994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738" y="2020094"/>
            <a:ext cx="2857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64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-Border </a:t>
            </a:r>
            <a:r>
              <a:rPr lang="en-US" dirty="0"/>
              <a:t>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9800"/>
            <a:ext cx="5867400" cy="426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209800"/>
            <a:ext cx="25527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7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</a:t>
            </a:r>
            <a:r>
              <a:rPr lang="en-US" dirty="0" smtClean="0"/>
              <a:t>-Height </a:t>
            </a:r>
            <a:r>
              <a:rPr lang="en-US" dirty="0"/>
              <a:t>and </a:t>
            </a:r>
            <a:r>
              <a:rPr lang="en-US" dirty="0" smtClean="0"/>
              <a:t>Width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6000"/>
            <a:ext cx="5715000" cy="40703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87" y="2634456"/>
            <a:ext cx="2881313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55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</a:t>
            </a:r>
            <a:r>
              <a:rPr lang="en-US" dirty="0" smtClean="0"/>
              <a:t>- Fonts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62200"/>
            <a:ext cx="6477000" cy="3733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346" y="1828800"/>
            <a:ext cx="1810062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56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147" name="Picture 3" descr="C:\Users\mmumtaz\AppData\Local\Microsoft\Windows\Temporary Internet Files\Content.IE5\W3DOD8PD\MC90011084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243" y="595731"/>
            <a:ext cx="5709514" cy="56665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4952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CSS rule-set consists of a selector and a declaration block: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CSS selectors are used </a:t>
            </a:r>
            <a:r>
              <a:rPr lang="en-US" dirty="0" smtClean="0"/>
              <a:t>to select HTML </a:t>
            </a:r>
            <a:r>
              <a:rPr lang="en-US" dirty="0"/>
              <a:t>elements based on their element name, </a:t>
            </a:r>
            <a:r>
              <a:rPr lang="en-US" dirty="0" smtClean="0"/>
              <a:t>id</a:t>
            </a:r>
            <a:r>
              <a:rPr lang="en-US" dirty="0"/>
              <a:t> </a:t>
            </a:r>
            <a:r>
              <a:rPr lang="en-US" dirty="0" smtClean="0"/>
              <a:t>and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CSS sel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81312"/>
            <a:ext cx="7092864" cy="21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612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 Selectors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/>
              <a:t>To group selectors, separate each selector with a comma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99702"/>
            <a:ext cx="3352800" cy="4160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429000"/>
            <a:ext cx="1181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87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To Insert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8"/>
            <a:ext cx="9067800" cy="54403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Ways to Insert 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 sheet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style sheet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style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4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Style </a:t>
            </a:r>
            <a:r>
              <a:rPr lang="en-US" dirty="0" smtClean="0"/>
              <a:t>Sheet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800" dirty="0"/>
              <a:t>Each page must include a reference to the external style sheet file inside the </a:t>
            </a:r>
            <a:r>
              <a:rPr lang="en-US" sz="1800" b="1" dirty="0">
                <a:solidFill>
                  <a:srgbClr val="FF0000"/>
                </a:solidFill>
              </a:rPr>
              <a:t>&lt;link&gt; </a:t>
            </a:r>
            <a:r>
              <a:rPr lang="en-US" sz="1800" dirty="0"/>
              <a:t>element. The </a:t>
            </a:r>
            <a:r>
              <a:rPr lang="en-US" sz="1800" b="1" dirty="0">
                <a:solidFill>
                  <a:srgbClr val="FF0000"/>
                </a:solidFill>
              </a:rPr>
              <a:t>&lt;link&gt; </a:t>
            </a:r>
            <a:r>
              <a:rPr lang="en-US" sz="1800" dirty="0"/>
              <a:t>element goes inside the </a:t>
            </a:r>
            <a:r>
              <a:rPr lang="en-US" sz="1800" b="1" dirty="0">
                <a:solidFill>
                  <a:srgbClr val="FF0000"/>
                </a:solidFill>
              </a:rPr>
              <a:t>&lt;head&gt; </a:t>
            </a:r>
            <a:r>
              <a:rPr lang="en-US" sz="1800" dirty="0"/>
              <a:t>section: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41743"/>
              </p:ext>
            </p:extLst>
          </p:nvPr>
        </p:nvGraphicFramePr>
        <p:xfrm>
          <a:off x="0" y="2286001"/>
          <a:ext cx="9144000" cy="443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44354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           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5" y="2362200"/>
            <a:ext cx="5336275" cy="449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666999"/>
            <a:ext cx="3733800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5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dirty="0"/>
              <a:t>Internal styles are defined within the </a:t>
            </a:r>
            <a:r>
              <a:rPr lang="en-US" sz="2000" b="1" dirty="0">
                <a:solidFill>
                  <a:srgbClr val="FF0000"/>
                </a:solidFill>
              </a:rPr>
              <a:t>&lt;style&gt; </a:t>
            </a:r>
            <a:r>
              <a:rPr lang="en-US" sz="2000" dirty="0"/>
              <a:t>element, inside the </a:t>
            </a:r>
            <a:r>
              <a:rPr lang="en-US" sz="2000" b="1" dirty="0">
                <a:solidFill>
                  <a:srgbClr val="FF0000"/>
                </a:solidFill>
              </a:rPr>
              <a:t>&lt;head&gt; </a:t>
            </a:r>
            <a:r>
              <a:rPr lang="en-US" sz="2000" dirty="0"/>
              <a:t>section of an </a:t>
            </a:r>
            <a:r>
              <a:rPr lang="en-US" sz="2000" dirty="0" smtClean="0"/>
              <a:t>HTML </a:t>
            </a:r>
            <a:r>
              <a:rPr lang="en-US" sz="2000" dirty="0"/>
              <a:t>page</a:t>
            </a:r>
            <a:r>
              <a:rPr lang="en-US" sz="2000" dirty="0" smtClean="0"/>
              <a:t>: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" y="2362201"/>
            <a:ext cx="4386618" cy="4508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66" y="3276601"/>
            <a:ext cx="3647933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93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Styles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>
          <a:xfrm>
            <a:off x="0" y="1422187"/>
            <a:ext cx="9144000" cy="5435813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400" dirty="0"/>
              <a:t>An inline style may be used to apply a unique style for a single element.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" y="2438400"/>
            <a:ext cx="6235890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2743200"/>
            <a:ext cx="23812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7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1-CSS Margins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CSS margin properties are used to create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around elements, outside of any defined borders.</a:t>
            </a: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properties for setting the margin for each side of an element (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top, right, bottom, and left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having values as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auto,length,%,inherit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667000"/>
            <a:ext cx="4724400" cy="419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006724"/>
            <a:ext cx="4076700" cy="12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48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24349</TotalTime>
  <Words>233</Words>
  <Application>Microsoft Office PowerPoint</Application>
  <PresentationFormat>On-screen Show (4:3)</PresentationFormat>
  <Paragraphs>77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Wingdings 2</vt:lpstr>
      <vt:lpstr>Office Theme</vt:lpstr>
      <vt:lpstr>Web Engineering</vt:lpstr>
      <vt:lpstr>What is CSS?</vt:lpstr>
      <vt:lpstr>CSS Syntax</vt:lpstr>
      <vt:lpstr>Grouping Selectors</vt:lpstr>
      <vt:lpstr>How To Insert CSS</vt:lpstr>
      <vt:lpstr>External Style Sheet</vt:lpstr>
      <vt:lpstr>Internal Style Sheet</vt:lpstr>
      <vt:lpstr>Inline Styles</vt:lpstr>
      <vt:lpstr>1-CSS Margins</vt:lpstr>
      <vt:lpstr>PowerPoint Presentation</vt:lpstr>
      <vt:lpstr>PowerPoint Presentation</vt:lpstr>
      <vt:lpstr>PowerPoint Presentation</vt:lpstr>
      <vt:lpstr>PowerPoint Presentation</vt:lpstr>
      <vt:lpstr>2-CSS Padding</vt:lpstr>
      <vt:lpstr>PowerPoint Presentation</vt:lpstr>
      <vt:lpstr>PowerPoint Presentation</vt:lpstr>
      <vt:lpstr>PowerPoint Presentation</vt:lpstr>
      <vt:lpstr>PowerPoint Presentation</vt:lpstr>
      <vt:lpstr>3- Background Color</vt:lpstr>
      <vt:lpstr>4- Text Color</vt:lpstr>
      <vt:lpstr>5-Border Color</vt:lpstr>
      <vt:lpstr>6-Height and Width</vt:lpstr>
      <vt:lpstr>7- Fonts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M.Aamir</cp:lastModifiedBy>
  <cp:revision>528</cp:revision>
  <dcterms:created xsi:type="dcterms:W3CDTF">2009-02-25T08:44:18Z</dcterms:created>
  <dcterms:modified xsi:type="dcterms:W3CDTF">2023-03-28T06:58:07Z</dcterms:modified>
</cp:coreProperties>
</file>