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9"/>
  </p:notesMasterIdLst>
  <p:sldIdLst>
    <p:sldId id="259" r:id="rId2"/>
    <p:sldId id="456" r:id="rId3"/>
    <p:sldId id="439" r:id="rId4"/>
    <p:sldId id="440" r:id="rId5"/>
    <p:sldId id="441" r:id="rId6"/>
    <p:sldId id="455" r:id="rId7"/>
    <p:sldId id="41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346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30" y="2971800"/>
            <a:ext cx="8874370" cy="23622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 4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of CSS With </a:t>
            </a:r>
            <a:r>
              <a:rPr lang="en-US" sz="4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properties</a:t>
            </a:r>
            <a:endParaRPr lang="en-US" sz="4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 CSS</a:t>
            </a:r>
            <a:r>
              <a:rPr lang="en-US" dirty="0"/>
              <a:t> 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5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8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9-Target Attribute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2744"/>
            <a:ext cx="6740857" cy="4832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858" y="4343400"/>
            <a:ext cx="1767262" cy="600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828800"/>
            <a:ext cx="5486400" cy="18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10-</a:t>
            </a:r>
            <a:r>
              <a:rPr lang="en-US" dirty="0"/>
              <a:t> </a:t>
            </a:r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752600"/>
            <a:ext cx="5867400" cy="4486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221104"/>
            <a:ext cx="1600200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3733800"/>
            <a:ext cx="34671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9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11-Navigation Bar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1" y="1828800"/>
            <a:ext cx="5677469" cy="43433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28800"/>
            <a:ext cx="3076575" cy="4324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1" y="1232301"/>
            <a:ext cx="40576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Display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Position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Overflow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Float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Dropdown Manu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Opacity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Pagination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90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147" name="Picture 3" descr="C:\Users\mmumtaz\AppData\Local\Microsoft\Windows\Temporary Internet Files\Content.IE5\W3DOD8PD\MC9001108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243" y="595731"/>
            <a:ext cx="5709514" cy="5666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24514</TotalTime>
  <Words>41</Words>
  <Application>Microsoft Office PowerPoint</Application>
  <PresentationFormat>On-screen Show 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 2</vt:lpstr>
      <vt:lpstr>Office Theme</vt:lpstr>
      <vt:lpstr>Web Engineering</vt:lpstr>
      <vt:lpstr>8- CSS Links</vt:lpstr>
      <vt:lpstr>9-Target Attribute</vt:lpstr>
      <vt:lpstr>10- Tables</vt:lpstr>
      <vt:lpstr>11-Navigation Bar</vt:lpstr>
      <vt:lpstr>Task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M.Aamir</cp:lastModifiedBy>
  <cp:revision>535</cp:revision>
  <dcterms:created xsi:type="dcterms:W3CDTF">2009-02-25T08:44:18Z</dcterms:created>
  <dcterms:modified xsi:type="dcterms:W3CDTF">2023-04-05T06:43:20Z</dcterms:modified>
</cp:coreProperties>
</file>