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0" r:id="rId3"/>
    <p:sldId id="351" r:id="rId4"/>
    <p:sldId id="336" r:id="rId5"/>
    <p:sldId id="352" r:id="rId6"/>
    <p:sldId id="376" r:id="rId7"/>
    <p:sldId id="353" r:id="rId8"/>
    <p:sldId id="377" r:id="rId9"/>
    <p:sldId id="378" r:id="rId10"/>
    <p:sldId id="380" r:id="rId11"/>
    <p:sldId id="379" r:id="rId12"/>
    <p:sldId id="355" r:id="rId13"/>
    <p:sldId id="356" r:id="rId14"/>
    <p:sldId id="388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81" r:id="rId23"/>
    <p:sldId id="382" r:id="rId24"/>
    <p:sldId id="364" r:id="rId25"/>
    <p:sldId id="365" r:id="rId26"/>
    <p:sldId id="367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83" r:id="rId35"/>
    <p:sldId id="384" r:id="rId36"/>
    <p:sldId id="385" r:id="rId37"/>
    <p:sldId id="386" r:id="rId38"/>
    <p:sldId id="3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3CE6-061A-4298-A516-15A1F98732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E03FE-5B74-4704-8A94-814BDD09BF79}">
      <dgm:prSet/>
      <dgm:spPr/>
      <dgm:t>
        <a:bodyPr/>
        <a:lstStyle/>
        <a:p>
          <a:pPr rtl="0"/>
          <a:r>
            <a:rPr lang="en-US" b="1" dirty="0" smtClean="0"/>
            <a:t>Introduction to PHP (Part-2)</a:t>
          </a:r>
          <a:endParaRPr lang="en-US" dirty="0"/>
        </a:p>
      </dgm:t>
    </dgm:pt>
    <dgm:pt modelId="{288529B1-5266-4E56-A61C-F45C870F5BD7}" type="parTrans" cxnId="{1801DB77-26DF-462C-81AF-4819BCEAA5F8}">
      <dgm:prSet/>
      <dgm:spPr/>
      <dgm:t>
        <a:bodyPr/>
        <a:lstStyle/>
        <a:p>
          <a:endParaRPr lang="en-US"/>
        </a:p>
      </dgm:t>
    </dgm:pt>
    <dgm:pt modelId="{BD470469-C806-4E7C-96DF-0AA7B60C6F1C}" type="sibTrans" cxnId="{1801DB77-26DF-462C-81AF-4819BCEAA5F8}">
      <dgm:prSet/>
      <dgm:spPr/>
      <dgm:t>
        <a:bodyPr/>
        <a:lstStyle/>
        <a:p>
          <a:endParaRPr lang="en-US"/>
        </a:p>
      </dgm:t>
    </dgm:pt>
    <dgm:pt modelId="{CDFBE4E4-57A7-460A-A594-E291219C39DD}" type="pres">
      <dgm:prSet presAssocID="{0D673CE6-061A-4298-A516-15A1F98732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D7950D-73E1-4A08-AAB7-D11E920E55B8}" type="pres">
      <dgm:prSet presAssocID="{DFAE03FE-5B74-4704-8A94-814BDD09BF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1E8C3-58DA-4AEE-9998-B6F45EA5394A}" type="presOf" srcId="{0D673CE6-061A-4298-A516-15A1F9873215}" destId="{CDFBE4E4-57A7-460A-A594-E291219C39DD}" srcOrd="0" destOrd="0" presId="urn:microsoft.com/office/officeart/2005/8/layout/vList2"/>
    <dgm:cxn modelId="{33A5758F-5679-4ED6-A372-BC422BE373F1}" type="presOf" srcId="{DFAE03FE-5B74-4704-8A94-814BDD09BF79}" destId="{22D7950D-73E1-4A08-AAB7-D11E920E55B8}" srcOrd="0" destOrd="0" presId="urn:microsoft.com/office/officeart/2005/8/layout/vList2"/>
    <dgm:cxn modelId="{1801DB77-26DF-462C-81AF-4819BCEAA5F8}" srcId="{0D673CE6-061A-4298-A516-15A1F9873215}" destId="{DFAE03FE-5B74-4704-8A94-814BDD09BF79}" srcOrd="0" destOrd="0" parTransId="{288529B1-5266-4E56-A61C-F45C870F5BD7}" sibTransId="{BD470469-C806-4E7C-96DF-0AA7B60C6F1C}"/>
    <dgm:cxn modelId="{9FB65BE7-3220-4007-82E4-A93A1EA90AAC}" type="presParOf" srcId="{CDFBE4E4-57A7-460A-A594-E291219C39DD}" destId="{22D7950D-73E1-4A08-AAB7-D11E920E55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4E4EA-47C9-4960-98A0-05779968698C}" type="presOf" srcId="{66706D16-D695-4B7D-8D6B-1C981A1ECAE0}" destId="{1564CE18-86A2-414B-91E1-2FB55637E009}" srcOrd="0" destOrd="0" presId="urn:microsoft.com/office/officeart/2005/8/layout/vList2"/>
    <dgm:cxn modelId="{7D960663-AAD5-4131-A3ED-23838D4CB2F7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C81896E7-CA10-49B7-B636-B9AE587E567B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D39D0-7FF6-49D9-BF15-08661512BBC7}" type="presOf" srcId="{6C0AF751-8585-416C-8EA8-03C415108D34}" destId="{B58434A4-EDE2-4D69-848A-C673CAEC7600}" srcOrd="0" destOrd="0" presId="urn:microsoft.com/office/officeart/2005/8/layout/vList2"/>
    <dgm:cxn modelId="{F38E8D19-4BC4-4F3E-9293-E769F4FBD5E5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6388F5C4-70C0-4541-A1ED-E0B7943E173B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02087-B882-4CC1-BC0A-DF8FF2650C7E}" type="presOf" srcId="{66706D16-D695-4B7D-8D6B-1C981A1ECAE0}" destId="{1564CE18-86A2-414B-91E1-2FB55637E009}" srcOrd="0" destOrd="0" presId="urn:microsoft.com/office/officeart/2005/8/layout/vList2"/>
    <dgm:cxn modelId="{15E2ED97-19A7-4F10-A08E-F26D53A18D0C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DD277A64-5E9D-4030-963B-08171CFECBF2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77D1B7-33BB-4BA1-9A43-C1650264FC6E}" type="presOf" srcId="{66706D16-D695-4B7D-8D6B-1C981A1ECAE0}" destId="{1564CE18-86A2-414B-91E1-2FB55637E009}" srcOrd="0" destOrd="0" presId="urn:microsoft.com/office/officeart/2005/8/layout/vList2"/>
    <dgm:cxn modelId="{0F2F5189-E523-472A-9FE3-0D24D9A2FDCD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E45E69E2-A3F9-4DAA-A162-AED2BDCDF2B7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C3C56C8C-0354-4327-8A3F-32CA187965A0}" type="presOf" srcId="{66706D16-D695-4B7D-8D6B-1C981A1ECAE0}" destId="{1564CE18-86A2-414B-91E1-2FB55637E009}" srcOrd="0" destOrd="0" presId="urn:microsoft.com/office/officeart/2005/8/layout/vList2"/>
    <dgm:cxn modelId="{A805F542-FDEA-45AC-8CA7-1769FEE59662}" type="presOf" srcId="{6C0AF751-8585-416C-8EA8-03C415108D34}" destId="{B58434A4-EDE2-4D69-848A-C673CAEC7600}" srcOrd="0" destOrd="0" presId="urn:microsoft.com/office/officeart/2005/8/layout/vList2"/>
    <dgm:cxn modelId="{36E7BE8A-119B-4DA6-BD9C-7D6745BE05A9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smtClean="0"/>
            <a:t>2. Conditional Statements</a:t>
          </a:r>
          <a:endParaRPr lang="en-US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A2AC70-ABB7-437C-AAC8-D3171C9B266C}" type="presOf" srcId="{244F750F-8D3F-4532-94B0-969A1014EB92}" destId="{BF2AD059-22AB-49BF-B57D-B073B4DC26F3}" srcOrd="0" destOrd="0" presId="urn:microsoft.com/office/officeart/2005/8/layout/vList2"/>
    <dgm:cxn modelId="{FC98A5AD-B5F1-444B-AFE5-AF893043E5B9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1BCA1B13-0890-4F36-8EFF-535F0778FBFD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8C6AFC-1A52-48C3-B34B-FA0EE5D66D6D}" type="presOf" srcId="{244F750F-8D3F-4532-94B0-969A1014EB92}" destId="{BF2AD059-22AB-49BF-B57D-B073B4DC26F3}" srcOrd="0" destOrd="0" presId="urn:microsoft.com/office/officeart/2005/8/layout/vList2"/>
    <dgm:cxn modelId="{EB51BF22-EB58-45AB-B4E2-F342364BAC88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163F9481-8005-4C93-A2E8-C1DC63345421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D7D39-A86B-44AA-BA4C-287F08453E3C}" type="presOf" srcId="{0CE1F556-91F8-4CE9-80E3-54CFF0570CF5}" destId="{155E9AB4-F136-4035-9797-9392AF8BA337}" srcOrd="0" destOrd="0" presId="urn:microsoft.com/office/officeart/2005/8/layout/vList2"/>
    <dgm:cxn modelId="{7E434D5E-1F51-4845-B8ED-4D1F84070050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65DA8D56-57A0-4100-BD85-184F5DD32254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B9CE48-9BC9-4CA6-ABB8-C41359E5BD72}" type="presOf" srcId="{244F750F-8D3F-4532-94B0-969A1014EB92}" destId="{BF2AD059-22AB-49BF-B57D-B073B4DC26F3}" srcOrd="0" destOrd="0" presId="urn:microsoft.com/office/officeart/2005/8/layout/vList2"/>
    <dgm:cxn modelId="{4898E47B-B978-4925-829F-9E0EFC307CAA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786DB9DD-7834-4E47-A21C-095DFF458C7A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0C583-87DC-4A55-B276-933A4493D703}" type="presOf" srcId="{244F750F-8D3F-4532-94B0-969A1014EB92}" destId="{BF2AD059-22AB-49BF-B57D-B073B4DC26F3}" srcOrd="0" destOrd="0" presId="urn:microsoft.com/office/officeart/2005/8/layout/vList2"/>
    <dgm:cxn modelId="{928EA5D6-2331-4B15-A966-ADBFC9FDB776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828C3B3D-E95D-47D6-ABFA-28F75D83B469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8D3DA-ABAF-4DE6-9005-4FD8B7798DD4}" type="presOf" srcId="{A95A3213-F46C-46C5-B31C-B3B8C97CB164}" destId="{126DDF9C-A945-4EF9-A4D7-15AE4FDAABD7}" srcOrd="0" destOrd="0" presId="urn:microsoft.com/office/officeart/2005/8/layout/vList2"/>
    <dgm:cxn modelId="{DE56F242-6A21-4E9E-BB00-F37A6CB1B60E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2A052BED-AEBC-4291-B4CA-7780331DA243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85E315-925F-42D7-995F-2A8C8087D605}" type="presOf" srcId="{244F750F-8D3F-4532-94B0-969A1014EB92}" destId="{BF2AD059-22AB-49BF-B57D-B073B4DC26F3}" srcOrd="0" destOrd="0" presId="urn:microsoft.com/office/officeart/2005/8/layout/vList2"/>
    <dgm:cxn modelId="{A7F447D3-360B-465D-A90B-B472565D4EF2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B84A35B3-0FD9-4238-8CAC-AAF98759838C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A7657-2F42-4A0B-AE6D-5E6280135DDF}" type="presOf" srcId="{244F750F-8D3F-4532-94B0-969A1014EB92}" destId="{BF2AD059-22AB-49BF-B57D-B073B4DC26F3}" srcOrd="0" destOrd="0" presId="urn:microsoft.com/office/officeart/2005/8/layout/vList2"/>
    <dgm:cxn modelId="{F56C384B-4A65-457F-80A7-45C867ADCBDD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F7CAA3CB-741B-4219-87E4-E4895418F288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36FAB9-FA8D-4802-9F26-306DF3B60986}" type="presOf" srcId="{0CE1F556-91F8-4CE9-80E3-54CFF0570CF5}" destId="{155E9AB4-F136-4035-9797-9392AF8BA337}" srcOrd="0" destOrd="0" presId="urn:microsoft.com/office/officeart/2005/8/layout/vList2"/>
    <dgm:cxn modelId="{920DCF8F-F46D-4661-B5D3-B296B01F0E71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EE866B82-33FA-4F9C-93E9-A9DBAFE10DD2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55057-FB92-4004-AC87-32B659F6BD0D}" type="presOf" srcId="{0CE1F556-91F8-4CE9-80E3-54CFF0570CF5}" destId="{155E9AB4-F136-4035-9797-9392AF8BA337}" srcOrd="0" destOrd="0" presId="urn:microsoft.com/office/officeart/2005/8/layout/vList2"/>
    <dgm:cxn modelId="{7EA70802-23F9-477D-863E-9C9AEE009824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439AA187-6737-497B-897E-87D34A8B6D11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020B05-0A29-4DE9-BE0A-31607B837B31}" type="presOf" srcId="{0CE1F556-91F8-4CE9-80E3-54CFF0570CF5}" destId="{155E9AB4-F136-4035-9797-9392AF8BA337}" srcOrd="0" destOrd="0" presId="urn:microsoft.com/office/officeart/2005/8/layout/vList2"/>
    <dgm:cxn modelId="{DE45B6C9-F843-47A8-81A0-C397CE8A6D30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489A5218-3C90-49F3-A3BA-BF590EC75A70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853A1-7127-40C9-B14C-C2F1BBDEBFD7}" type="presOf" srcId="{244F750F-8D3F-4532-94B0-969A1014EB92}" destId="{BF2AD059-22AB-49BF-B57D-B073B4DC26F3}" srcOrd="0" destOrd="0" presId="urn:microsoft.com/office/officeart/2005/8/layout/vList2"/>
    <dgm:cxn modelId="{1332211A-587A-457F-9E57-A8BC2CC44A0D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2BE99CEB-D357-41DF-9F24-FE9ADE59A31D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61B00-D19E-4F95-BF0D-1C6EF6BA1E16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569D8A97-0184-499D-8988-0586AD0D487E}" type="presOf" srcId="{9E7C5925-44CA-4258-8FAE-A2D10ECA574D}" destId="{B10258FC-9D7C-4AE8-8B56-9E51E3B930C5}" srcOrd="0" destOrd="0" presId="urn:microsoft.com/office/officeart/2005/8/layout/vList2"/>
    <dgm:cxn modelId="{047A15AF-AEEF-4994-A551-50DD2188489A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93F7E-2D2E-4C9F-A840-0E67FCCB982B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2305BFA7-289D-46B7-9AE3-2D6EDA7A2B97}" type="presOf" srcId="{9E7C5925-44CA-4258-8FAE-A2D10ECA574D}" destId="{B10258FC-9D7C-4AE8-8B56-9E51E3B930C5}" srcOrd="0" destOrd="0" presId="urn:microsoft.com/office/officeart/2005/8/layout/vList2"/>
    <dgm:cxn modelId="{D626A6B2-5FFF-4007-8C47-ABFE1475AA42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067607C3-DDDA-4BFB-BB10-D6362383DDD4}" type="presOf" srcId="{B586C096-8284-424E-BEF8-33D257DA808E}" destId="{26F4E808-21F8-4164-B0A8-2C3ADC3EB746}" srcOrd="0" destOrd="0" presId="urn:microsoft.com/office/officeart/2005/8/layout/vList2"/>
    <dgm:cxn modelId="{2C0B2EBB-DF5C-44CC-AE68-1D99FF3536EF}" type="presOf" srcId="{9E7C5925-44CA-4258-8FAE-A2D10ECA574D}" destId="{B10258FC-9D7C-4AE8-8B56-9E51E3B930C5}" srcOrd="0" destOrd="0" presId="urn:microsoft.com/office/officeart/2005/8/layout/vList2"/>
    <dgm:cxn modelId="{B83B4915-47DE-4E98-A6DA-5E99B82501C1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63E0A-A336-47A3-A396-46517B123C05}" type="presOf" srcId="{9E7C5925-44CA-4258-8FAE-A2D10ECA574D}" destId="{B10258FC-9D7C-4AE8-8B56-9E51E3B930C5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19B47631-B973-4712-88DC-EE1F46D7C8E1}" type="presOf" srcId="{B586C096-8284-424E-BEF8-33D257DA808E}" destId="{26F4E808-21F8-4164-B0A8-2C3ADC3EB746}" srcOrd="0" destOrd="0" presId="urn:microsoft.com/office/officeart/2005/8/layout/vList2"/>
    <dgm:cxn modelId="{6E5B8006-481B-4B06-B798-446CB59FC4CF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94BB4EB3-8A58-4270-A5B1-B4B629D0D812}" type="presOf" srcId="{4070D270-9193-48C8-97B6-3102DA6C1955}" destId="{D8AC2083-F711-462F-8375-51E8A05DA161}" srcOrd="0" destOrd="0" presId="urn:microsoft.com/office/officeart/2005/8/layout/vList2"/>
    <dgm:cxn modelId="{C324D482-D669-4889-98C8-D29A5B649E90}" type="presOf" srcId="{A95A3213-F46C-46C5-B31C-B3B8C97CB164}" destId="{126DDF9C-A945-4EF9-A4D7-15AE4FDAABD7}" srcOrd="0" destOrd="0" presId="urn:microsoft.com/office/officeart/2005/8/layout/vList2"/>
    <dgm:cxn modelId="{B51C02C2-E84D-4136-B385-4E08C2DA3539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EBCAD6AE-917A-4B44-973C-97F05AD2252E}" type="presOf" srcId="{9E7C5925-44CA-4258-8FAE-A2D10ECA574D}" destId="{B10258FC-9D7C-4AE8-8B56-9E51E3B930C5}" srcOrd="0" destOrd="0" presId="urn:microsoft.com/office/officeart/2005/8/layout/vList2"/>
    <dgm:cxn modelId="{E0900EF9-9460-4859-91CE-4596D5CF5BFE}" type="presOf" srcId="{B586C096-8284-424E-BEF8-33D257DA808E}" destId="{26F4E808-21F8-4164-B0A8-2C3ADC3EB746}" srcOrd="0" destOrd="0" presId="urn:microsoft.com/office/officeart/2005/8/layout/vList2"/>
    <dgm:cxn modelId="{D6D7CFF2-5032-41B7-9431-1AB77851511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973C3-DFF0-42D1-8170-C8E25864915F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AB9F0497-8C29-449A-9658-C16F1DDDDB8E}" type="presOf" srcId="{9E7C5925-44CA-4258-8FAE-A2D10ECA574D}" destId="{B10258FC-9D7C-4AE8-8B56-9E51E3B930C5}" srcOrd="0" destOrd="0" presId="urn:microsoft.com/office/officeart/2005/8/layout/vList2"/>
    <dgm:cxn modelId="{C0553CA3-6A59-44CB-862D-D2BD89ADBA3A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9AC69-4715-4B5F-BDD0-AC462437986C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56061BCD-1F2D-4589-B386-7533A5558DC0}" type="presOf" srcId="{9E7C5925-44CA-4258-8FAE-A2D10ECA574D}" destId="{B10258FC-9D7C-4AE8-8B56-9E51E3B930C5}" srcOrd="0" destOrd="0" presId="urn:microsoft.com/office/officeart/2005/8/layout/vList2"/>
    <dgm:cxn modelId="{62603497-0CA2-4937-9946-C74C97DCE5E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BDB7E5-A8D9-44AA-A414-1820E41074E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D250639D-8915-4097-85CB-01F0DE407DFB}" type="presOf" srcId="{9E7C5925-44CA-4258-8FAE-A2D10ECA574D}" destId="{B10258FC-9D7C-4AE8-8B56-9E51E3B930C5}" srcOrd="0" destOrd="0" presId="urn:microsoft.com/office/officeart/2005/8/layout/vList2"/>
    <dgm:cxn modelId="{A4AD5EF4-42D1-4EB9-9C45-ADCC3D4EE8E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D41D7-38DF-4D61-9D7A-921040981591}" type="presOf" srcId="{9E7C5925-44CA-4258-8FAE-A2D10ECA574D}" destId="{B10258FC-9D7C-4AE8-8B56-9E51E3B930C5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3C873436-7BBF-45FF-A074-7DCBD7CFDD2A}" type="presOf" srcId="{B586C096-8284-424E-BEF8-33D257DA808E}" destId="{26F4E808-21F8-4164-B0A8-2C3ADC3EB746}" srcOrd="0" destOrd="0" presId="urn:microsoft.com/office/officeart/2005/8/layout/vList2"/>
    <dgm:cxn modelId="{0AB172DE-DEBB-4EC8-9A84-76D6888DD50C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6B0CAF62-A260-4604-AD1C-C0CC23D83A35}" type="presOf" srcId="{B586C096-8284-424E-BEF8-33D257DA808E}" destId="{26F4E808-21F8-4164-B0A8-2C3ADC3EB746}" srcOrd="0" destOrd="0" presId="urn:microsoft.com/office/officeart/2005/8/layout/vList2"/>
    <dgm:cxn modelId="{33B93D61-77B3-4302-9325-7B3724D8B06F}" type="presOf" srcId="{9E7C5925-44CA-4258-8FAE-A2D10ECA574D}" destId="{B10258FC-9D7C-4AE8-8B56-9E51E3B930C5}" srcOrd="0" destOrd="0" presId="urn:microsoft.com/office/officeart/2005/8/layout/vList2"/>
    <dgm:cxn modelId="{2E268ADE-06C3-4D18-B39D-F420DF4F2930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C3D99-AE69-4137-B2B8-E7D7D758B768}" type="presOf" srcId="{9E7C5925-44CA-4258-8FAE-A2D10ECA574D}" destId="{B10258FC-9D7C-4AE8-8B56-9E51E3B930C5}" srcOrd="0" destOrd="0" presId="urn:microsoft.com/office/officeart/2005/8/layout/vList2"/>
    <dgm:cxn modelId="{D43A28CD-7E19-43A9-8891-D9F79A0461D6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7F4D0680-9021-4A2D-915D-4E442CEDF97F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8DBFA-6FFF-460F-9BBE-5084826BEC57}" type="presOf" srcId="{9E7C5925-44CA-4258-8FAE-A2D10ECA574D}" destId="{B10258FC-9D7C-4AE8-8B56-9E51E3B930C5}" srcOrd="0" destOrd="0" presId="urn:microsoft.com/office/officeart/2005/8/layout/vList2"/>
    <dgm:cxn modelId="{791FF41A-0E6C-472E-9D97-2FDECEBD8B0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A50CF639-420F-4323-89E3-EE561B7D5C39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FDC66-7A74-44DB-BD67-993AAF65E7FF}" type="presOf" srcId="{9E7C5925-44CA-4258-8FAE-A2D10ECA574D}" destId="{B10258FC-9D7C-4AE8-8B56-9E51E3B930C5}" srcOrd="0" destOrd="0" presId="urn:microsoft.com/office/officeart/2005/8/layout/vList2"/>
    <dgm:cxn modelId="{429C26E3-F60F-4BA7-96F6-2AFB9A6FB1D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BF27A951-0CFA-47EF-98AC-B1C08E17D8D5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AB06CE9-D8D2-479E-B80F-35DEB46B435D}" type="presOf" srcId="{6C0AF751-8585-416C-8EA8-03C415108D34}" destId="{B58434A4-EDE2-4D69-848A-C673CAEC7600}" srcOrd="0" destOrd="0" presId="urn:microsoft.com/office/officeart/2005/8/layout/vList2"/>
    <dgm:cxn modelId="{A80A551F-6F4D-4164-8F7E-F17ED9626C66}" type="presOf" srcId="{66706D16-D695-4B7D-8D6B-1C981A1ECAE0}" destId="{1564CE18-86A2-414B-91E1-2FB55637E009}" srcOrd="0" destOrd="0" presId="urn:microsoft.com/office/officeart/2005/8/layout/vList2"/>
    <dgm:cxn modelId="{A6CC408A-0DE2-4847-A297-784240D8E75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746CA7-0C3D-4EBB-B88C-EA8E992FBEC2}" type="presOf" srcId="{6C0AF751-8585-416C-8EA8-03C415108D34}" destId="{B58434A4-EDE2-4D69-848A-C673CAEC7600}" srcOrd="0" destOrd="0" presId="urn:microsoft.com/office/officeart/2005/8/layout/vList2"/>
    <dgm:cxn modelId="{BBE6C758-0080-4D18-8D62-103A666E9306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76573EA9-CF77-40C8-96E3-83666359A08F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4CF455-814C-4A4B-B530-5C9DC5FFE834}" type="presOf" srcId="{6C0AF751-8585-416C-8EA8-03C415108D34}" destId="{B58434A4-EDE2-4D69-848A-C673CAEC7600}" srcOrd="0" destOrd="0" presId="urn:microsoft.com/office/officeart/2005/8/layout/vList2"/>
    <dgm:cxn modelId="{F48BA8C5-E465-44D8-B04C-C0D1D06A606B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074A312E-9729-40CA-9001-06DFEE7C8086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D6A24-5D85-42F7-AAE0-4BFC33ACA525}" type="presOf" srcId="{6C0AF751-8585-416C-8EA8-03C415108D34}" destId="{B58434A4-EDE2-4D69-848A-C673CAEC7600}" srcOrd="0" destOrd="0" presId="urn:microsoft.com/office/officeart/2005/8/layout/vList2"/>
    <dgm:cxn modelId="{2BA1E6BE-C4F8-4D5A-A996-9F50DEB95763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A8AB029C-4DCA-45D3-AB40-38882FC6E0E0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C3839-4DBC-4EC6-B735-F90AF6F41DD8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92380B21-91DD-4322-BBBB-A4DD5898E577}" type="presOf" srcId="{66706D16-D695-4B7D-8D6B-1C981A1ECAE0}" destId="{1564CE18-86A2-414B-91E1-2FB55637E009}" srcOrd="0" destOrd="0" presId="urn:microsoft.com/office/officeart/2005/8/layout/vList2"/>
    <dgm:cxn modelId="{101D3E7C-3FC4-4CBE-9206-E5D2F8C9E9DC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294C3-514F-4AF8-8314-FAEE26BC1DE4}" type="presOf" srcId="{6C0AF751-8585-416C-8EA8-03C415108D34}" destId="{B58434A4-EDE2-4D69-848A-C673CAEC7600}" srcOrd="0" destOrd="0" presId="urn:microsoft.com/office/officeart/2005/8/layout/vList2"/>
    <dgm:cxn modelId="{404D83E5-8FCB-48A7-BC51-42F22C70BF39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9D6B1E0C-484C-40F2-97FF-A50BA6D9DC1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950D-73E1-4A08-AAB7-D11E920E55B8}">
      <dsp:nvSpPr>
        <dsp:cNvPr id="0" name=""/>
        <dsp:cNvSpPr/>
      </dsp:nvSpPr>
      <dsp:spPr>
        <a:xfrm>
          <a:off x="0" y="147380"/>
          <a:ext cx="7772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Introduction to PHP (Part-2)</a:t>
          </a:r>
          <a:endParaRPr lang="en-US" sz="4900" kern="1200" dirty="0"/>
        </a:p>
      </dsp:txBody>
      <dsp:txXfrm>
        <a:off x="57372" y="204752"/>
        <a:ext cx="7657656" cy="10605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Conditional Statements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Conditional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Conditional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Conditional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DF9C-A945-4EF9-A4D7-15AE4FDAABD7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D059-22AB-49BF-B57D-B073B4DC26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Looping Statements…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DF9C-A945-4EF9-A4D7-15AE4FDAAB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FC-9D7C-4AE8-8B56-9E51E3B930C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Arrays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E18-86A2-414B-91E1-2FB55637E0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Operators in PHP…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2EE-1A18-475E-B954-929A2AB75A0B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2A2C-F616-42DA-9D4A-6ACDCCD79E09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91FE-14E7-4B07-B100-D4457C9958C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8F1-81B1-405D-9A77-5C64765F36F7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E682-FCC1-496A-8235-155ECE034025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4DA1-A346-48B5-B03C-C5B5D1CE9AAE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D1D7-C968-4DB6-AADB-B45A19AB284C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C004-AF0F-460F-8455-4DDE41859E08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964-55C4-44CD-B77F-2242BF8A77AF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954F-F93F-49C1-86EE-0D02C0DAB54F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7F7D-0955-4AE1-A07A-119AFFDE5124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E263-EE30-4F87-8AB7-3F8FE8C5E08A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3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4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1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16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17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openxmlformats.org/officeDocument/2006/relationships/image" Target="../media/image19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openxmlformats.org/officeDocument/2006/relationships/image" Target="../media/image20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21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openxmlformats.org/officeDocument/2006/relationships/image" Target="../media/image22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91344120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29298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3886743" cy="280074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2057400"/>
            <a:ext cx="1447800" cy="64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175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 declared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514600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228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Incremented before display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76600" y="32766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9600" y="3048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Incremented after display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895600" y="3962400"/>
            <a:ext cx="762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0" y="3810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Displaying incremented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12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72497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Content Placeholder 2" descr="Increment/decrement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15749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Logical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AND, OR, NOT, XOR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&amp;&amp;, ||, !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Equality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==, !=, ===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Comparison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&gt;, &lt;, &lt;=, &gt;=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01003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Macromedia Dreamweaver 8 - [C:\wamp\www\lecture 25\equality op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1752600" y="24384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6392" y="220450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Integer value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19300" y="2667000"/>
            <a:ext cx="19634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82792" y="2438400"/>
            <a:ext cx="15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 value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2895600" y="2807732"/>
            <a:ext cx="1676400" cy="926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2696" y="3048000"/>
            <a:ext cx="1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Compares only values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3810000"/>
            <a:ext cx="19050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72696" y="3962400"/>
            <a:ext cx="26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Strict comparison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81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6155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 descr="Comparison Operator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9040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 statement:</a:t>
            </a:r>
          </a:p>
          <a:p>
            <a:pPr marL="85725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f(condition) </a:t>
            </a:r>
          </a:p>
          <a:p>
            <a:pPr marL="857250" lvl="2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</a:t>
            </a:r>
          </a:p>
          <a:p>
            <a:pPr marL="857250" lvl="2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-else statement: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if(condition) 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{      }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else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{     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77711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switch statement: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witch(variable)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ase  option: 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reak;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839881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Macromedia Dreamweaver 8 - [C:\wamp\www\lecture 25\switch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2667000" y="2775466"/>
            <a:ext cx="1304523" cy="348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1523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 starts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2209800" y="3505200"/>
            <a:ext cx="9906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261" y="3505200"/>
            <a:ext cx="19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0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2209800" y="4191000"/>
            <a:ext cx="9906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29000" y="4191000"/>
            <a:ext cx="1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5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180425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 descr="Switch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16006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5930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for loop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while loop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do-while loop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777741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the environment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Overview of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Constants and Variables in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3004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for loop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or($a=0; $a&lt;10; $a++)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while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while(condition)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Increment/decrement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700309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Increment/decrement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While(condition)</a:t>
            </a:r>
          </a:p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loop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 used to read an entire array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046217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229600" cy="3222594"/>
          </a:xfrm>
        </p:spPr>
      </p:pic>
      <p:sp>
        <p:nvSpPr>
          <p:cNvPr id="8" name="Right Brace 7"/>
          <p:cNvSpPr/>
          <p:nvPr/>
        </p:nvSpPr>
        <p:spPr>
          <a:xfrm>
            <a:off x="6400800" y="1905000"/>
            <a:ext cx="9525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53300" y="21336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8055735" y="2971800"/>
            <a:ext cx="762000" cy="15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36735" y="3276600"/>
            <a:ext cx="8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While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61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29994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" name="Content Placeholder 11" descr="Using loop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13" name="Right Brace 12"/>
          <p:cNvSpPr/>
          <p:nvPr/>
        </p:nvSpPr>
        <p:spPr>
          <a:xfrm>
            <a:off x="3581400" y="2286000"/>
            <a:ext cx="228600" cy="15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862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for loop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4114800" y="3962400"/>
            <a:ext cx="228600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5800" y="4648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while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29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72328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Content Placeholder 3" descr="Macromedia Dreamweaver 8 - [C:\wamp\www\lecture 25\foreach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743200" y="2743200"/>
            <a:ext cx="533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is declared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9600" y="38862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438400" y="4343400"/>
            <a:ext cx="1600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48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obtained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6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54226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Content Placeholder 3" descr="Foreach loop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17718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43707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An array is traditionally defined as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 of items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share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certain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characteristics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Each item consists of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components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and a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doesn’t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require that you assign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to an array at creation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time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$array-name[key]=value</a:t>
            </a:r>
          </a:p>
          <a:p>
            <a:pPr marL="0" indent="0">
              <a:buNone/>
            </a:pP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272260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$array-name[key]=value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$players[0]=“Muhammad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$players[1]=“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Younus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Khan”;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Accessing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element in an array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  $players[0];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18258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Content Placeholder 7" descr="Macromedia Dreamweaver 8 - [C:\wamp\www\lecture 25\foreach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4191000" y="2743200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59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Declaring array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38600" y="3124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29601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elements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4038600" y="3733800"/>
            <a:ext cx="12192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10200" y="3886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7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09459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Content Placeholder 7" descr="Foreach loop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11318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337327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Operators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Conditional Statements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Looping Statements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Arrays in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64295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Associative arrays: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$array-name[‘element-name’]=value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’]=“Muhammad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younus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’]=“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Younus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Khan”;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Accessing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  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649780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();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can also be used to create an array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=array(item_1,item_2,…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item_n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$players=array(“M.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Yoursuf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”,”Imran Khan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”);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$players=array(“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”=&gt;“M.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Yoursuf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”,”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imran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”=&gt;”Imran Khan”);</a:t>
            </a:r>
          </a:p>
          <a:p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48524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Content Placeholder 7" descr="Macromedia Dreamweaver 8 - [C:\wamp\www\lecture 25\foreach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3048000" y="3200400"/>
            <a:ext cx="2667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618583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Associative array is created using array()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81350" y="4038600"/>
            <a:ext cx="1247775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5237" y="4495800"/>
            <a:ext cx="32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elements by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6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8107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Content Placeholder 7" descr="Foreach loop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4708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8116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Sorting arrays: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130838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2449285"/>
          </a:xfr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648200" y="2133600"/>
            <a:ext cx="1600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5848" y="24765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is created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00400" y="2661166"/>
            <a:ext cx="2247900" cy="539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is sorted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81200" y="2930783"/>
            <a:ext cx="2133600" cy="15650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4495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is displayed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4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531515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Content Placeholder 7" descr="Sorting Array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2735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832834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229600" cy="2510596"/>
          </a:xfr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447800" y="2819400"/>
            <a:ext cx="396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3733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rsort</a:t>
            </a:r>
            <a:r>
              <a:rPr lang="en-US" b="1" dirty="0" smtClean="0"/>
              <a:t>() is used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2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1523164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Content Placeholder 2" descr="Sorting Array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23915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2012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Arithmetic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+, - ,*, /, %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Assignment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</a:t>
            </a:r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+=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($a +=$b ), *= , /=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.= ($a .= $b)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84370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Macromedia Dreamweaver 8 - [C:\wamp\www\lecture 25\operatros1.php (XHTML)]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3124200"/>
            <a:ext cx="838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2819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Adds $b in $a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2200" y="37338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3429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Concatenates $b with $a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1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99378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Content Placeholder 2" descr="Using operator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2268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32830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String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 , .=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$a=“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”.”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efgh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        $a=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$a.=“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ijk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		    $a=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abcdefghijk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Increment/decrement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++,--</a:t>
            </a:r>
          </a:p>
          <a:p>
            <a:pPr lvl="1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$b=$a++</a:t>
            </a:r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$b=++$a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71473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29600" cy="2220958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20574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variable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62400" y="25908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variable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62600" y="3352800"/>
            <a:ext cx="762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8400" y="3657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429000" y="3842266"/>
            <a:ext cx="228600" cy="1034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87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.=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7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84473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 descr="String Operator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981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716</Words>
  <Application>Microsoft Office PowerPoint</Application>
  <PresentationFormat>On-screen Show (4:3)</PresentationFormat>
  <Paragraphs>218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Syda Fatima</cp:lastModifiedBy>
  <cp:revision>334</cp:revision>
  <dcterms:created xsi:type="dcterms:W3CDTF">2013-09-11T05:33:05Z</dcterms:created>
  <dcterms:modified xsi:type="dcterms:W3CDTF">2018-05-08T08:04:59Z</dcterms:modified>
</cp:coreProperties>
</file>