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82" r:id="rId3"/>
    <p:sldId id="290" r:id="rId4"/>
    <p:sldId id="355" r:id="rId5"/>
    <p:sldId id="356" r:id="rId6"/>
    <p:sldId id="364" r:id="rId7"/>
    <p:sldId id="363" r:id="rId8"/>
    <p:sldId id="257" r:id="rId9"/>
    <p:sldId id="259" r:id="rId10"/>
    <p:sldId id="353" r:id="rId11"/>
    <p:sldId id="354" r:id="rId12"/>
    <p:sldId id="358" r:id="rId13"/>
    <p:sldId id="359" r:id="rId14"/>
    <p:sldId id="360" r:id="rId15"/>
    <p:sldId id="361" r:id="rId16"/>
    <p:sldId id="362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40" r:id="rId27"/>
    <p:sldId id="375" r:id="rId28"/>
    <p:sldId id="374" r:id="rId29"/>
    <p:sldId id="341" r:id="rId30"/>
    <p:sldId id="376" r:id="rId31"/>
    <p:sldId id="377" r:id="rId32"/>
    <p:sldId id="378" r:id="rId33"/>
    <p:sldId id="379" r:id="rId34"/>
    <p:sldId id="380" r:id="rId35"/>
    <p:sldId id="3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3" autoAdjust="0"/>
    <p:restoredTop sz="94660"/>
  </p:normalViewPr>
  <p:slideViewPr>
    <p:cSldViewPr>
      <p:cViewPr varScale="1">
        <p:scale>
          <a:sx n="74" d="100"/>
          <a:sy n="74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53AAB-1781-4DA1-9EC9-266D5627AE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095FC-E85C-4022-BC39-88E80C07CBB2}">
      <dgm:prSet/>
      <dgm:spPr/>
      <dgm:t>
        <a:bodyPr/>
        <a:lstStyle/>
        <a:p>
          <a:pPr rtl="0"/>
          <a:r>
            <a:rPr lang="en-US" b="1" smtClean="0"/>
            <a:t>Passing variables between pages</a:t>
          </a:r>
          <a:endParaRPr lang="en-US"/>
        </a:p>
      </dgm:t>
    </dgm:pt>
    <dgm:pt modelId="{3AE01EDD-D062-4094-A71A-7032B53F2C2C}" type="parTrans" cxnId="{7D96A04A-654D-4BA0-92DF-F21C2AC7A54A}">
      <dgm:prSet/>
      <dgm:spPr/>
      <dgm:t>
        <a:bodyPr/>
        <a:lstStyle/>
        <a:p>
          <a:endParaRPr lang="en-US"/>
        </a:p>
      </dgm:t>
    </dgm:pt>
    <dgm:pt modelId="{00B9CE65-ECA4-40C6-B619-1B16687BF971}" type="sibTrans" cxnId="{7D96A04A-654D-4BA0-92DF-F21C2AC7A54A}">
      <dgm:prSet/>
      <dgm:spPr/>
      <dgm:t>
        <a:bodyPr/>
        <a:lstStyle/>
        <a:p>
          <a:endParaRPr lang="en-US"/>
        </a:p>
      </dgm:t>
    </dgm:pt>
    <dgm:pt modelId="{914A4189-23A1-4228-AD73-ED12019618A2}" type="pres">
      <dgm:prSet presAssocID="{1CD53AAB-1781-4DA1-9EC9-266D5627AE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073FD1-AAEB-40EB-90CD-23DF080CC212}" type="pres">
      <dgm:prSet presAssocID="{1AC095FC-E85C-4022-BC39-88E80C07CBB2}" presName="parentText" presStyleLbl="node1" presStyleIdx="0" presStyleCnt="1" custScaleY="1421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04FCFE-5A91-48C4-8660-3256AD75BAD5}" type="presOf" srcId="{1AC095FC-E85C-4022-BC39-88E80C07CBB2}" destId="{9A073FD1-AAEB-40EB-90CD-23DF080CC212}" srcOrd="0" destOrd="0" presId="urn:microsoft.com/office/officeart/2005/8/layout/vList2"/>
    <dgm:cxn modelId="{EE1459FC-027F-4E6E-B267-D0C6D2FE40C5}" type="presOf" srcId="{1CD53AAB-1781-4DA1-9EC9-266D5627AE5E}" destId="{914A4189-23A1-4228-AD73-ED12019618A2}" srcOrd="0" destOrd="0" presId="urn:microsoft.com/office/officeart/2005/8/layout/vList2"/>
    <dgm:cxn modelId="{7D96A04A-654D-4BA0-92DF-F21C2AC7A54A}" srcId="{1CD53AAB-1781-4DA1-9EC9-266D5627AE5E}" destId="{1AC095FC-E85C-4022-BC39-88E80C07CBB2}" srcOrd="0" destOrd="0" parTransId="{3AE01EDD-D062-4094-A71A-7032B53F2C2C}" sibTransId="{00B9CE65-ECA4-40C6-B619-1B16687BF971}"/>
    <dgm:cxn modelId="{A0852DF9-BC45-4514-93C7-869B8851D4EA}" type="presParOf" srcId="{914A4189-23A1-4228-AD73-ED12019618A2}" destId="{9A073FD1-AAEB-40EB-90CD-23DF080CC2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LinFactNeighborX="909" custLinFactNeighborY="55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E1725D-901E-4925-AE4C-005BA375FCD4}" type="presOf" srcId="{958D83E6-0543-4398-8C1D-DEDDC67B1065}" destId="{23A3020E-A18A-4C89-8E46-F01871CA2130}" srcOrd="0" destOrd="0" presId="urn:microsoft.com/office/officeart/2005/8/layout/vList2"/>
    <dgm:cxn modelId="{6A9CE3F3-907F-4F9C-AAAD-6FA50D8B3E7C}" type="presOf" srcId="{CFCA68D0-27D0-4A24-8807-291E9DEB3CD2}" destId="{FCD26192-C499-47F1-954D-66E35563E459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4D509D52-63DD-47D9-A243-7A7EE309F6B2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7B3BE1-2B94-4CCF-A304-B4573E4DB30B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804905E4-BB94-4FAF-816F-C0A813B09D1C}" type="presOf" srcId="{CFCA68D0-27D0-4A24-8807-291E9DEB3CD2}" destId="{FCD26192-C499-47F1-954D-66E35563E459}" srcOrd="0" destOrd="0" presId="urn:microsoft.com/office/officeart/2005/8/layout/vList2"/>
    <dgm:cxn modelId="{6714C585-3826-410F-9891-81B481840D34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1.2 Accessing form data on action page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67270-B818-425B-AF1B-20C4D5B92417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009495FB-F502-4A9F-9AF9-83565FF0EC4A}" type="presOf" srcId="{CFCA68D0-27D0-4A24-8807-291E9DEB3CD2}" destId="{FCD26192-C499-47F1-954D-66E35563E459}" srcOrd="0" destOrd="0" presId="urn:microsoft.com/office/officeart/2005/8/layout/vList2"/>
    <dgm:cxn modelId="{A4EF83E3-ACBB-4997-91E8-19117EDCBC9E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1.2 Accessing form data on action page…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67CADC17-C916-4B6E-A2CA-F33237D70D69}" type="presOf" srcId="{CFCA68D0-27D0-4A24-8807-291E9DEB3CD2}" destId="{FCD26192-C499-47F1-954D-66E35563E459}" srcOrd="0" destOrd="0" presId="urn:microsoft.com/office/officeart/2005/8/layout/vList2"/>
    <dgm:cxn modelId="{1D9DCF90-75A3-4790-BADF-975C63BD7E4A}" type="presOf" srcId="{958D83E6-0543-4398-8C1D-DEDDC67B1065}" destId="{23A3020E-A18A-4C89-8E46-F01871CA2130}" srcOrd="0" destOrd="0" presId="urn:microsoft.com/office/officeart/2005/8/layout/vList2"/>
    <dgm:cxn modelId="{B578CBF8-0AFA-47D3-92CC-17334EA4C0DB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22627A-2890-47C0-B10D-BF1537DB0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0ED735-4EDD-45D7-9362-3E2C6D2ABD57}">
      <dgm:prSet/>
      <dgm:spPr/>
      <dgm:t>
        <a:bodyPr/>
        <a:lstStyle/>
        <a:p>
          <a:pPr rtl="0"/>
          <a:r>
            <a:rPr lang="en-US" b="1" smtClean="0"/>
            <a:t>2. Passing text field data</a:t>
          </a:r>
          <a:endParaRPr lang="en-US" b="1"/>
        </a:p>
      </dgm:t>
    </dgm:pt>
    <dgm:pt modelId="{74B4F53C-325E-4D2D-B07A-D3C739E500A0}" type="parTrans" cxnId="{12469A23-57DB-4680-84EA-14E43AD0ACA1}">
      <dgm:prSet/>
      <dgm:spPr/>
      <dgm:t>
        <a:bodyPr/>
        <a:lstStyle/>
        <a:p>
          <a:endParaRPr lang="en-US"/>
        </a:p>
      </dgm:t>
    </dgm:pt>
    <dgm:pt modelId="{A04C63F7-134C-418D-B2D2-E8D65BCAA9FB}" type="sibTrans" cxnId="{12469A23-57DB-4680-84EA-14E43AD0ACA1}">
      <dgm:prSet/>
      <dgm:spPr/>
      <dgm:t>
        <a:bodyPr/>
        <a:lstStyle/>
        <a:p>
          <a:endParaRPr lang="en-US"/>
        </a:p>
      </dgm:t>
    </dgm:pt>
    <dgm:pt modelId="{FFB44BF0-37B0-4ADE-9560-5181A1E8E653}" type="pres">
      <dgm:prSet presAssocID="{1922627A-2890-47C0-B10D-BF1537DB06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13807D-75E8-4029-9F36-765EDD102B91}" type="pres">
      <dgm:prSet presAssocID="{150ED735-4EDD-45D7-9362-3E2C6D2ABD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7F8349-60EF-42E8-B9FB-C0527F966096}" type="presOf" srcId="{150ED735-4EDD-45D7-9362-3E2C6D2ABD57}" destId="{2A13807D-75E8-4029-9F36-765EDD102B91}" srcOrd="0" destOrd="0" presId="urn:microsoft.com/office/officeart/2005/8/layout/vList2"/>
    <dgm:cxn modelId="{12469A23-57DB-4680-84EA-14E43AD0ACA1}" srcId="{1922627A-2890-47C0-B10D-BF1537DB062D}" destId="{150ED735-4EDD-45D7-9362-3E2C6D2ABD57}" srcOrd="0" destOrd="0" parTransId="{74B4F53C-325E-4D2D-B07A-D3C739E500A0}" sibTransId="{A04C63F7-134C-418D-B2D2-E8D65BCAA9FB}"/>
    <dgm:cxn modelId="{357AB817-F8EA-42F9-B554-05FB57D21D4A}" type="presOf" srcId="{1922627A-2890-47C0-B10D-BF1537DB062D}" destId="{FFB44BF0-37B0-4ADE-9560-5181A1E8E653}" srcOrd="0" destOrd="0" presId="urn:microsoft.com/office/officeart/2005/8/layout/vList2"/>
    <dgm:cxn modelId="{BF8762AF-C2F3-470D-8C7C-1C1709B7292E}" type="presParOf" srcId="{FFB44BF0-37B0-4ADE-9560-5181A1E8E653}" destId="{2A13807D-75E8-4029-9F36-765EDD102B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22627A-2890-47C0-B10D-BF1537DB0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ED735-4EDD-45D7-9362-3E2C6D2ABD57}">
      <dgm:prSet/>
      <dgm:spPr/>
      <dgm:t>
        <a:bodyPr/>
        <a:lstStyle/>
        <a:p>
          <a:pPr rtl="0"/>
          <a:r>
            <a:rPr lang="en-US" b="1" dirty="0" smtClean="0"/>
            <a:t>2. Passing text field data…</a:t>
          </a:r>
          <a:endParaRPr lang="en-US" b="1" dirty="0"/>
        </a:p>
      </dgm:t>
    </dgm:pt>
    <dgm:pt modelId="{74B4F53C-325E-4D2D-B07A-D3C739E500A0}" type="parTrans" cxnId="{12469A23-57DB-4680-84EA-14E43AD0ACA1}">
      <dgm:prSet/>
      <dgm:spPr/>
      <dgm:t>
        <a:bodyPr/>
        <a:lstStyle/>
        <a:p>
          <a:endParaRPr lang="en-US"/>
        </a:p>
      </dgm:t>
    </dgm:pt>
    <dgm:pt modelId="{A04C63F7-134C-418D-B2D2-E8D65BCAA9FB}" type="sibTrans" cxnId="{12469A23-57DB-4680-84EA-14E43AD0ACA1}">
      <dgm:prSet/>
      <dgm:spPr/>
      <dgm:t>
        <a:bodyPr/>
        <a:lstStyle/>
        <a:p>
          <a:endParaRPr lang="en-US"/>
        </a:p>
      </dgm:t>
    </dgm:pt>
    <dgm:pt modelId="{FFB44BF0-37B0-4ADE-9560-5181A1E8E653}" type="pres">
      <dgm:prSet presAssocID="{1922627A-2890-47C0-B10D-BF1537DB06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13807D-75E8-4029-9F36-765EDD102B91}" type="pres">
      <dgm:prSet presAssocID="{150ED735-4EDD-45D7-9362-3E2C6D2ABD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5929DD-F669-4AC2-9BA6-C2AD6C8EBBD1}" type="presOf" srcId="{150ED735-4EDD-45D7-9362-3E2C6D2ABD57}" destId="{2A13807D-75E8-4029-9F36-765EDD102B91}" srcOrd="0" destOrd="0" presId="urn:microsoft.com/office/officeart/2005/8/layout/vList2"/>
    <dgm:cxn modelId="{12469A23-57DB-4680-84EA-14E43AD0ACA1}" srcId="{1922627A-2890-47C0-B10D-BF1537DB062D}" destId="{150ED735-4EDD-45D7-9362-3E2C6D2ABD57}" srcOrd="0" destOrd="0" parTransId="{74B4F53C-325E-4D2D-B07A-D3C739E500A0}" sibTransId="{A04C63F7-134C-418D-B2D2-E8D65BCAA9FB}"/>
    <dgm:cxn modelId="{F8B2FC51-3DA3-4EFD-AE1C-1F99FBED2253}" type="presOf" srcId="{1922627A-2890-47C0-B10D-BF1537DB062D}" destId="{FFB44BF0-37B0-4ADE-9560-5181A1E8E653}" srcOrd="0" destOrd="0" presId="urn:microsoft.com/office/officeart/2005/8/layout/vList2"/>
    <dgm:cxn modelId="{3F6BEB24-88DC-4F73-85DB-11EE297958B4}" type="presParOf" srcId="{FFB44BF0-37B0-4ADE-9560-5181A1E8E653}" destId="{2A13807D-75E8-4029-9F36-765EDD102B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smtClean="0"/>
            <a:t>2. Passing text field data…</a:t>
          </a:r>
          <a:endParaRPr lang="en-US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7CA71C6E-6422-4A63-9A2D-21652141305B}" type="presOf" srcId="{2670A419-5FFA-4520-AFA8-21118026DF39}" destId="{53F2E3D4-B1BB-4AE5-8291-91DBE80C9ED6}" srcOrd="0" destOrd="0" presId="urn:microsoft.com/office/officeart/2005/8/layout/vList2"/>
    <dgm:cxn modelId="{7E18BDE0-553D-4EF4-86EB-D71FCF25654A}" type="presOf" srcId="{6D2F78D0-7313-434D-B79F-09AA97114488}" destId="{4583C408-E797-414D-AF34-27989CA49863}" srcOrd="0" destOrd="0" presId="urn:microsoft.com/office/officeart/2005/8/layout/vList2"/>
    <dgm:cxn modelId="{9966AC95-B47C-416F-A5EE-435040F7B1F8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 smtClean="0"/>
            <a:t>2. Passing hidden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BB2CD222-F89C-4DA4-8FAC-B69DB445F4B9}" type="presOf" srcId="{6D2F78D0-7313-434D-B79F-09AA97114488}" destId="{4583C408-E797-414D-AF34-27989CA49863}" srcOrd="0" destOrd="0" presId="urn:microsoft.com/office/officeart/2005/8/layout/vList2"/>
    <dgm:cxn modelId="{E0D0D25B-6CEC-4E5D-B13C-816ECB65CE8C}" type="presOf" srcId="{2670A419-5FFA-4520-AFA8-21118026DF39}" destId="{53F2E3D4-B1BB-4AE5-8291-91DBE80C9ED6}" srcOrd="0" destOrd="0" presId="urn:microsoft.com/office/officeart/2005/8/layout/vList2"/>
    <dgm:cxn modelId="{1C907578-B53E-4B84-884A-BB60E63CE362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 smtClean="0"/>
            <a:t>2. Passing hidden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21118-6D46-4AE7-A925-374DFF651308}" type="presOf" srcId="{6D2F78D0-7313-434D-B79F-09AA97114488}" destId="{4583C408-E797-414D-AF34-27989CA49863}" srcOrd="0" destOrd="0" presId="urn:microsoft.com/office/officeart/2005/8/layout/vList2"/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55D10F18-AF28-4FA9-941E-44E0AA28F5CC}" type="presOf" srcId="{2670A419-5FFA-4520-AFA8-21118026DF39}" destId="{53F2E3D4-B1BB-4AE5-8291-91DBE80C9ED6}" srcOrd="0" destOrd="0" presId="urn:microsoft.com/office/officeart/2005/8/layout/vList2"/>
    <dgm:cxn modelId="{ABBF1F73-6977-4D84-AE68-75BFA7500D16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smtClean="0"/>
            <a:t>2.3 Getting value from checkbox</a:t>
          </a:r>
          <a:endParaRPr lang="en-US" b="1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22C6E-B4BB-4AAF-8873-04B8B643ABA1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30DB843F-17C6-46FD-B352-8595D8ADF975}" type="presOf" srcId="{732F3FB1-9E4F-44F0-86E7-DA8434473446}" destId="{8A77A231-D10E-490C-BA3A-B97195C5C678}" srcOrd="0" destOrd="0" presId="urn:microsoft.com/office/officeart/2005/8/layout/vList2"/>
    <dgm:cxn modelId="{0BBBCEE7-D156-4C89-A3F1-3103708D6E82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9F19C841-365E-4D91-AE83-3DE29E021180}" type="presOf" srcId="{4070D270-9193-48C8-97B6-3102DA6C1955}" destId="{D8AC2083-F711-462F-8375-51E8A05DA161}" srcOrd="0" destOrd="0" presId="urn:microsoft.com/office/officeart/2005/8/layout/vList2"/>
    <dgm:cxn modelId="{8F99C960-3A0D-4783-9A3D-8A108EFD4CD2}" type="presOf" srcId="{A95A3213-F46C-46C5-B31C-B3B8C97CB164}" destId="{126DDF9C-A945-4EF9-A4D7-15AE4FDAABD7}" srcOrd="0" destOrd="0" presId="urn:microsoft.com/office/officeart/2005/8/layout/vList2"/>
    <dgm:cxn modelId="{67D01251-FC01-4FD1-92DF-E14A81B55068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2.3 Getting value from checkbox…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2CEB0-5F58-4B96-83C0-2C852D1C4616}" type="presOf" srcId="{732F3FB1-9E4F-44F0-86E7-DA8434473446}" destId="{8A77A231-D10E-490C-BA3A-B97195C5C678}" srcOrd="0" destOrd="0" presId="urn:microsoft.com/office/officeart/2005/8/layout/vList2"/>
    <dgm:cxn modelId="{D5CB8B4B-1722-44B0-9B88-EB3C19DDD515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DF77E177-BA4F-4F46-B1A4-7D9B4C9215D9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2.3 Getting value from checkbox…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52A1B-4FB0-4865-91DE-E111F4202512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59BBAA9E-0372-4EF5-BA38-1BD3CA6BABD2}" type="presOf" srcId="{732F3FB1-9E4F-44F0-86E7-DA8434473446}" destId="{8A77A231-D10E-490C-BA3A-B97195C5C678}" srcOrd="0" destOrd="0" presId="urn:microsoft.com/office/officeart/2005/8/layout/vList2"/>
    <dgm:cxn modelId="{4CF344A7-EAE7-4FBF-B37A-ACE8AA52F46B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2.4 Getting value from radio button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9E6B8A44-6AF9-4307-97C0-53DB3111391B}" type="presOf" srcId="{D085032D-FC63-4028-9FA7-F5242BAA25FE}" destId="{1E147C61-052F-424B-8A94-A37229C7E2C8}" srcOrd="0" destOrd="0" presId="urn:microsoft.com/office/officeart/2005/8/layout/vList2"/>
    <dgm:cxn modelId="{FD63BDD5-958A-4012-A3F5-BDF6BCA67FCF}" type="presOf" srcId="{732F3FB1-9E4F-44F0-86E7-DA8434473446}" destId="{8A77A231-D10E-490C-BA3A-B97195C5C678}" srcOrd="0" destOrd="0" presId="urn:microsoft.com/office/officeart/2005/8/layout/vList2"/>
    <dgm:cxn modelId="{F9D002EA-58A7-4228-B07B-A7577A5BEFE2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2.4 Getting value from radio button…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58B96-43C8-4CCF-A78F-534CC15FDFA5}" type="presOf" srcId="{732F3FB1-9E4F-44F0-86E7-DA8434473446}" destId="{8A77A231-D10E-490C-BA3A-B97195C5C678}" srcOrd="0" destOrd="0" presId="urn:microsoft.com/office/officeart/2005/8/layout/vList2"/>
    <dgm:cxn modelId="{E6A585E3-E8BA-4D16-AEFF-BEE0030D4F5C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D0E43BCD-0A64-4532-BFD9-4B7C1DCFD56C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2.5 Getting value from select list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33277E-7215-4F57-B708-5066CE41F42C}" type="presOf" srcId="{732F3FB1-9E4F-44F0-86E7-DA8434473446}" destId="{8A77A231-D10E-490C-BA3A-B97195C5C678}" srcOrd="0" destOrd="0" presId="urn:microsoft.com/office/officeart/2005/8/layout/vList2"/>
    <dgm:cxn modelId="{5FB8FCA8-4480-4C00-8E23-921591E01B00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0721C40A-B5BD-4478-9AA3-09434DB0BB2D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 smtClean="0"/>
            <a:t>2.5 Getting value from select list…</a:t>
          </a:r>
          <a:endParaRPr lang="en-US" b="1" dirty="0"/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E8C0FE-68C3-41D1-8ED2-EDD26A05A9DA}" type="presOf" srcId="{732F3FB1-9E4F-44F0-86E7-DA8434473446}" destId="{8A77A231-D10E-490C-BA3A-B97195C5C678}" srcOrd="0" destOrd="0" presId="urn:microsoft.com/office/officeart/2005/8/layout/vList2"/>
    <dgm:cxn modelId="{9E056215-7DED-4AE7-8E2F-2D06EBCFDA59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B20D857C-4D64-4001-86E3-BCB3426EFD50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4C350D4-8F82-4C6F-9C6B-2F58EA5E2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4A917-63A7-45B8-9DE3-84161AFDE00C}">
      <dgm:prSet/>
      <dgm:spPr/>
      <dgm:t>
        <a:bodyPr/>
        <a:lstStyle/>
        <a:p>
          <a:pPr rtl="0"/>
          <a:r>
            <a:rPr lang="en-US" b="1" dirty="0" smtClean="0"/>
            <a:t>3. Passing variables using sessions</a:t>
          </a:r>
          <a:endParaRPr lang="en-US" dirty="0"/>
        </a:p>
      </dgm:t>
    </dgm:pt>
    <dgm:pt modelId="{24F793A4-71CE-4AD4-A460-69A7382F3D1E}" type="parTrans" cxnId="{514487E8-8BF6-4131-9481-CA17236326C0}">
      <dgm:prSet/>
      <dgm:spPr/>
      <dgm:t>
        <a:bodyPr/>
        <a:lstStyle/>
        <a:p>
          <a:endParaRPr lang="en-US"/>
        </a:p>
      </dgm:t>
    </dgm:pt>
    <dgm:pt modelId="{CB938AD6-00CE-4842-9AFE-3C43501D793F}" type="sibTrans" cxnId="{514487E8-8BF6-4131-9481-CA17236326C0}">
      <dgm:prSet/>
      <dgm:spPr/>
      <dgm:t>
        <a:bodyPr/>
        <a:lstStyle/>
        <a:p>
          <a:endParaRPr lang="en-US"/>
        </a:p>
      </dgm:t>
    </dgm:pt>
    <dgm:pt modelId="{5B1D2A82-7348-4FC5-82D7-B28130D9907D}" type="pres">
      <dgm:prSet presAssocID="{B4C350D4-8F82-4C6F-9C6B-2F58EA5E27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D2332-7A41-4AAF-9600-E9C2771BC191}" type="pres">
      <dgm:prSet presAssocID="{8B34A917-63A7-45B8-9DE3-84161AFDE0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94641-6B13-4AFA-AB3B-5BF33E987601}" type="presOf" srcId="{8B34A917-63A7-45B8-9DE3-84161AFDE00C}" destId="{4B9D2332-7A41-4AAF-9600-E9C2771BC191}" srcOrd="0" destOrd="0" presId="urn:microsoft.com/office/officeart/2005/8/layout/vList2"/>
    <dgm:cxn modelId="{DECED03D-C233-4273-B1D0-F1657EFF3B99}" type="presOf" srcId="{B4C350D4-8F82-4C6F-9C6B-2F58EA5E27EF}" destId="{5B1D2A82-7348-4FC5-82D7-B28130D9907D}" srcOrd="0" destOrd="0" presId="urn:microsoft.com/office/officeart/2005/8/layout/vList2"/>
    <dgm:cxn modelId="{514487E8-8BF6-4131-9481-CA17236326C0}" srcId="{B4C350D4-8F82-4C6F-9C6B-2F58EA5E27EF}" destId="{8B34A917-63A7-45B8-9DE3-84161AFDE00C}" srcOrd="0" destOrd="0" parTransId="{24F793A4-71CE-4AD4-A460-69A7382F3D1E}" sibTransId="{CB938AD6-00CE-4842-9AFE-3C43501D793F}"/>
    <dgm:cxn modelId="{BA8DFA4D-5381-4AD9-A958-E5CFBF62E78D}" type="presParOf" srcId="{5B1D2A82-7348-4FC5-82D7-B28130D9907D}" destId="{4B9D2332-7A41-4AAF-9600-E9C2771BC1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3. Passing variables using sessions…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67EA9CD0-2B3D-44C3-875A-8AFD935DCC22}" type="presOf" srcId="{CFCA68D0-27D0-4A24-8807-291E9DEB3CD2}" destId="{FCD26192-C499-47F1-954D-66E35563E459}" srcOrd="0" destOrd="0" presId="urn:microsoft.com/office/officeart/2005/8/layout/vList2"/>
    <dgm:cxn modelId="{FDA9AC53-FA18-41BB-A356-B5612394D12E}" type="presOf" srcId="{958D83E6-0543-4398-8C1D-DEDDC67B1065}" destId="{23A3020E-A18A-4C89-8E46-F01871CA2130}" srcOrd="0" destOrd="0" presId="urn:microsoft.com/office/officeart/2005/8/layout/vList2"/>
    <dgm:cxn modelId="{9351FAB2-A0A4-419E-82D1-CFDFE93DB8D9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4C350D4-8F82-4C6F-9C6B-2F58EA5E2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4A917-63A7-45B8-9DE3-84161AFDE00C}">
      <dgm:prSet/>
      <dgm:spPr/>
      <dgm:t>
        <a:bodyPr/>
        <a:lstStyle/>
        <a:p>
          <a:pPr rtl="0"/>
          <a:r>
            <a:rPr lang="en-US" b="1" dirty="0" smtClean="0"/>
            <a:t>3. Passing variables using sessions</a:t>
          </a:r>
          <a:endParaRPr lang="en-US" dirty="0"/>
        </a:p>
      </dgm:t>
    </dgm:pt>
    <dgm:pt modelId="{24F793A4-71CE-4AD4-A460-69A7382F3D1E}" type="parTrans" cxnId="{514487E8-8BF6-4131-9481-CA17236326C0}">
      <dgm:prSet/>
      <dgm:spPr/>
      <dgm:t>
        <a:bodyPr/>
        <a:lstStyle/>
        <a:p>
          <a:endParaRPr lang="en-US"/>
        </a:p>
      </dgm:t>
    </dgm:pt>
    <dgm:pt modelId="{CB938AD6-00CE-4842-9AFE-3C43501D793F}" type="sibTrans" cxnId="{514487E8-8BF6-4131-9481-CA17236326C0}">
      <dgm:prSet/>
      <dgm:spPr/>
      <dgm:t>
        <a:bodyPr/>
        <a:lstStyle/>
        <a:p>
          <a:endParaRPr lang="en-US"/>
        </a:p>
      </dgm:t>
    </dgm:pt>
    <dgm:pt modelId="{5B1D2A82-7348-4FC5-82D7-B28130D9907D}" type="pres">
      <dgm:prSet presAssocID="{B4C350D4-8F82-4C6F-9C6B-2F58EA5E27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D2332-7A41-4AAF-9600-E9C2771BC191}" type="pres">
      <dgm:prSet presAssocID="{8B34A917-63A7-45B8-9DE3-84161AFDE0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487E8-8BF6-4131-9481-CA17236326C0}" srcId="{B4C350D4-8F82-4C6F-9C6B-2F58EA5E27EF}" destId="{8B34A917-63A7-45B8-9DE3-84161AFDE00C}" srcOrd="0" destOrd="0" parTransId="{24F793A4-71CE-4AD4-A460-69A7382F3D1E}" sibTransId="{CB938AD6-00CE-4842-9AFE-3C43501D793F}"/>
    <dgm:cxn modelId="{1B6DC982-A2CD-4FD2-8749-8A38E2DCA53E}" type="presOf" srcId="{B4C350D4-8F82-4C6F-9C6B-2F58EA5E27EF}" destId="{5B1D2A82-7348-4FC5-82D7-B28130D9907D}" srcOrd="0" destOrd="0" presId="urn:microsoft.com/office/officeart/2005/8/layout/vList2"/>
    <dgm:cxn modelId="{51A7EC42-CB23-4D84-828D-3441853D8095}" type="presOf" srcId="{8B34A917-63A7-45B8-9DE3-84161AFDE00C}" destId="{4B9D2332-7A41-4AAF-9600-E9C2771BC191}" srcOrd="0" destOrd="0" presId="urn:microsoft.com/office/officeart/2005/8/layout/vList2"/>
    <dgm:cxn modelId="{CE81D94F-9B7C-4962-9310-33AE7C4A0FF2}" type="presParOf" srcId="{5B1D2A82-7348-4FC5-82D7-B28130D9907D}" destId="{4B9D2332-7A41-4AAF-9600-E9C2771BC1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8B52DD-B968-4933-A346-9BB0B31E6017}" type="presOf" srcId="{F99A2212-7156-4681-8483-DCA5FF27540E}" destId="{155874D6-D81E-4C3E-892F-418EC2346745}" srcOrd="0" destOrd="0" presId="urn:microsoft.com/office/officeart/2005/8/layout/vList2"/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B7F85E8C-0596-4EAD-ACD0-5CF7E7C82075}" type="presOf" srcId="{CCBB6A0F-8399-41B7-9F95-D29CE1527C9D}" destId="{2920F930-CBD2-4938-B72C-3CE0B371A09B}" srcOrd="0" destOrd="0" presId="urn:microsoft.com/office/officeart/2005/8/layout/vList2"/>
    <dgm:cxn modelId="{B9D26B35-4209-4D35-BE08-449B9C2912CA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D8F75-B50A-446F-927D-E998724FC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AFDE91-8503-4A90-8C24-C9814BD4F53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D19FF257-6776-401B-AE34-42FDB74567F9}" type="parTrans" cxnId="{17D39679-70E9-45E1-9DE6-C4D8E00D0142}">
      <dgm:prSet/>
      <dgm:spPr/>
      <dgm:t>
        <a:bodyPr/>
        <a:lstStyle/>
        <a:p>
          <a:endParaRPr lang="en-US"/>
        </a:p>
      </dgm:t>
    </dgm:pt>
    <dgm:pt modelId="{C90B4E4F-4C11-4F84-A6F8-F0DC1168EF4E}" type="sibTrans" cxnId="{17D39679-70E9-45E1-9DE6-C4D8E00D0142}">
      <dgm:prSet/>
      <dgm:spPr/>
      <dgm:t>
        <a:bodyPr/>
        <a:lstStyle/>
        <a:p>
          <a:endParaRPr lang="en-US"/>
        </a:p>
      </dgm:t>
    </dgm:pt>
    <dgm:pt modelId="{853F8FF7-703D-4495-B900-34A840BA4847}" type="pres">
      <dgm:prSet presAssocID="{5C8D8F75-B50A-446F-927D-E998724FC1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EEDD62-4DC8-4287-A8FB-74F6B0938806}" type="pres">
      <dgm:prSet presAssocID="{20AFDE91-8503-4A90-8C24-C9814BD4F5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39679-70E9-45E1-9DE6-C4D8E00D0142}" srcId="{5C8D8F75-B50A-446F-927D-E998724FC181}" destId="{20AFDE91-8503-4A90-8C24-C9814BD4F53D}" srcOrd="0" destOrd="0" parTransId="{D19FF257-6776-401B-AE34-42FDB74567F9}" sibTransId="{C90B4E4F-4C11-4F84-A6F8-F0DC1168EF4E}"/>
    <dgm:cxn modelId="{E3465416-F4D0-4C13-A7E9-1E40B178196F}" type="presOf" srcId="{5C8D8F75-B50A-446F-927D-E998724FC181}" destId="{853F8FF7-703D-4495-B900-34A840BA4847}" srcOrd="0" destOrd="0" presId="urn:microsoft.com/office/officeart/2005/8/layout/vList2"/>
    <dgm:cxn modelId="{C3713175-3B9B-4515-9FE1-002688788428}" type="presOf" srcId="{20AFDE91-8503-4A90-8C24-C9814BD4F53D}" destId="{D0EEDD62-4DC8-4287-A8FB-74F6B0938806}" srcOrd="0" destOrd="0" presId="urn:microsoft.com/office/officeart/2005/8/layout/vList2"/>
    <dgm:cxn modelId="{7BE0ABEC-C649-4D48-BA1D-5C61D8C3BB29}" type="presParOf" srcId="{853F8FF7-703D-4495-B900-34A840BA4847}" destId="{D0EEDD62-4DC8-4287-A8FB-74F6B09388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E82DB761-7DF9-49C0-894A-BA320C2B8ED8}" type="presOf" srcId="{CCBB6A0F-8399-41B7-9F95-D29CE1527C9D}" destId="{2920F930-CBD2-4938-B72C-3CE0B371A09B}" srcOrd="0" destOrd="0" presId="urn:microsoft.com/office/officeart/2005/8/layout/vList2"/>
    <dgm:cxn modelId="{2D7F0EAF-78F0-4B01-97DD-05602BA66ECD}" type="presOf" srcId="{F99A2212-7156-4681-8483-DCA5FF27540E}" destId="{155874D6-D81E-4C3E-892F-418EC2346745}" srcOrd="0" destOrd="0" presId="urn:microsoft.com/office/officeart/2005/8/layout/vList2"/>
    <dgm:cxn modelId="{D6756AAE-B11D-4CC7-8D2A-802B9CFAD4DD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1A4F1652-CC22-48B7-8BD7-58D80BB9533D}" type="presOf" srcId="{F99A2212-7156-4681-8483-DCA5FF27540E}" destId="{155874D6-D81E-4C3E-892F-418EC2346745}" srcOrd="0" destOrd="0" presId="urn:microsoft.com/office/officeart/2005/8/layout/vList2"/>
    <dgm:cxn modelId="{C2F77D3E-DCC3-43AE-B21A-C633B7E87808}" type="presOf" srcId="{CCBB6A0F-8399-41B7-9F95-D29CE1527C9D}" destId="{2920F930-CBD2-4938-B72C-3CE0B371A09B}" srcOrd="0" destOrd="0" presId="urn:microsoft.com/office/officeart/2005/8/layout/vList2"/>
    <dgm:cxn modelId="{F0771087-C0EE-4233-BE3A-BEE2598E7827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026BF-9F97-436B-9901-E9437ED3283F}" type="presOf" srcId="{F99A2212-7156-4681-8483-DCA5FF27540E}" destId="{155874D6-D81E-4C3E-892F-418EC2346745}" srcOrd="0" destOrd="0" presId="urn:microsoft.com/office/officeart/2005/8/layout/vList2"/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5BD191B7-D547-449A-B9D9-35957489C31A}" type="presOf" srcId="{CCBB6A0F-8399-41B7-9F95-D29CE1527C9D}" destId="{2920F930-CBD2-4938-B72C-3CE0B371A09B}" srcOrd="0" destOrd="0" presId="urn:microsoft.com/office/officeart/2005/8/layout/vList2"/>
    <dgm:cxn modelId="{A1C4EE0D-D227-45C8-9FF2-1756E33470D5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 smtClean="0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9A350CF9-F800-4F51-AC39-178AB982A5D2}" type="presOf" srcId="{F99A2212-7156-4681-8483-DCA5FF27540E}" destId="{155874D6-D81E-4C3E-892F-418EC2346745}" srcOrd="0" destOrd="0" presId="urn:microsoft.com/office/officeart/2005/8/layout/vList2"/>
    <dgm:cxn modelId="{5E1CEEFD-43E6-468D-A681-DE2F80CEBF84}" type="presOf" srcId="{CCBB6A0F-8399-41B7-9F95-D29CE1527C9D}" destId="{2920F930-CBD2-4938-B72C-3CE0B371A09B}" srcOrd="0" destOrd="0" presId="urn:microsoft.com/office/officeart/2005/8/layout/vList2"/>
    <dgm:cxn modelId="{AA11C8A7-0810-46ED-ABF0-D9183E06BC04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E65053A-8585-4352-93B7-27A0455313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DDD577-055C-4635-94F2-110B388B5A73}">
      <dgm:prSet/>
      <dgm:spPr/>
      <dgm:t>
        <a:bodyPr/>
        <a:lstStyle/>
        <a:p>
          <a:pPr rtl="0"/>
          <a:r>
            <a:rPr lang="en-US" b="1" smtClean="0"/>
            <a:t>Summary</a:t>
          </a:r>
          <a:endParaRPr lang="en-US" b="1"/>
        </a:p>
      </dgm:t>
    </dgm:pt>
    <dgm:pt modelId="{984675C8-7D8D-423C-BB5C-EAE892317796}" type="parTrans" cxnId="{3A8AFBAE-1D08-4079-B89B-6C71A78D3F3B}">
      <dgm:prSet/>
      <dgm:spPr/>
      <dgm:t>
        <a:bodyPr/>
        <a:lstStyle/>
        <a:p>
          <a:endParaRPr lang="en-US"/>
        </a:p>
      </dgm:t>
    </dgm:pt>
    <dgm:pt modelId="{19C54478-6A8A-4824-813A-B110E9F1E9B5}" type="sibTrans" cxnId="{3A8AFBAE-1D08-4079-B89B-6C71A78D3F3B}">
      <dgm:prSet/>
      <dgm:spPr/>
      <dgm:t>
        <a:bodyPr/>
        <a:lstStyle/>
        <a:p>
          <a:endParaRPr lang="en-US"/>
        </a:p>
      </dgm:t>
    </dgm:pt>
    <dgm:pt modelId="{43E523DC-CB65-4D77-88D7-AC296A958A01}" type="pres">
      <dgm:prSet presAssocID="{8E65053A-8585-4352-93B7-27A0455313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E9906-89FB-4A2D-9296-717060D91BD2}" type="pres">
      <dgm:prSet presAssocID="{3CDDD577-055C-4635-94F2-110B388B5A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AFBAE-1D08-4079-B89B-6C71A78D3F3B}" srcId="{8E65053A-8585-4352-93B7-27A04553136D}" destId="{3CDDD577-055C-4635-94F2-110B388B5A73}" srcOrd="0" destOrd="0" parTransId="{984675C8-7D8D-423C-BB5C-EAE892317796}" sibTransId="{19C54478-6A8A-4824-813A-B110E9F1E9B5}"/>
    <dgm:cxn modelId="{22521B0A-0DDA-4FA5-B7F2-5F2B68881F62}" type="presOf" srcId="{3CDDD577-055C-4635-94F2-110B388B5A73}" destId="{616E9906-89FB-4A2D-9296-717060D91BD2}" srcOrd="0" destOrd="0" presId="urn:microsoft.com/office/officeart/2005/8/layout/vList2"/>
    <dgm:cxn modelId="{69CB69FB-37DC-45EA-808A-0503EFDB2DA8}" type="presOf" srcId="{8E65053A-8585-4352-93B7-27A04553136D}" destId="{43E523DC-CB65-4D77-88D7-AC296A958A01}" srcOrd="0" destOrd="0" presId="urn:microsoft.com/office/officeart/2005/8/layout/vList2"/>
    <dgm:cxn modelId="{A4A830FC-DE21-424F-A48E-40144CF26342}" type="presParOf" srcId="{43E523DC-CB65-4D77-88D7-AC296A958A01}" destId="{616E9906-89FB-4A2D-9296-717060D91B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smtClean="0"/>
            <a:t>References</a:t>
          </a:r>
          <a:r>
            <a:rPr lang="en-US" b="1" dirty="0" smtClean="0"/>
            <a:t>		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7D00616E-B0F3-4487-9C3C-9524FD5337D6}" type="presOf" srcId="{A7FAB410-C736-49CB-94D0-2E105F3F78E0}" destId="{57DEE79B-6F3B-4090-8E60-93AAF262AD8A}" srcOrd="0" destOrd="0" presId="urn:microsoft.com/office/officeart/2005/8/layout/vList2"/>
    <dgm:cxn modelId="{65C38769-4E9A-4E58-B180-3772FE85A98B}" type="presOf" srcId="{2DAD9AB5-2A00-49AB-B666-99862E010CA4}" destId="{ED55E89D-CE7B-4A90-8D3E-0811C4F70E2A}" srcOrd="0" destOrd="0" presId="urn:microsoft.com/office/officeart/2005/8/layout/vList2"/>
    <dgm:cxn modelId="{16914903-6327-49D7-BDAE-C457F3FFC934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smtClean="0"/>
            <a:t>1. Passing form data</a:t>
          </a:r>
          <a:endParaRPr lang="en-US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51379-A32D-4D35-B729-DF7A11D554F5}" type="presOf" srcId="{23B5600C-BED6-4E0B-A441-943C3CC7CE8B}" destId="{3856C148-315F-40B5-BA8E-B8C4F10AFDE0}" srcOrd="0" destOrd="0" presId="urn:microsoft.com/office/officeart/2005/8/layout/vList2"/>
    <dgm:cxn modelId="{71567E9D-E290-4768-A96C-23C9F48BA526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D668E44F-AF3C-4D79-A110-C08F72CBC604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F6C4CAD2-A2A0-4172-B80A-3027DAAA1602}" type="presOf" srcId="{871BBCC4-2760-42CE-BD2A-7A839AD7686B}" destId="{91142CA9-6E36-44BD-8889-9F003BF11A70}" srcOrd="0" destOrd="0" presId="urn:microsoft.com/office/officeart/2005/8/layout/vList2"/>
    <dgm:cxn modelId="{DB688D87-04CC-4FAD-BFFA-DC1586397751}" type="presOf" srcId="{23B5600C-BED6-4E0B-A441-943C3CC7CE8B}" destId="{3856C148-315F-40B5-BA8E-B8C4F10AFDE0}" srcOrd="0" destOrd="0" presId="urn:microsoft.com/office/officeart/2005/8/layout/vList2"/>
    <dgm:cxn modelId="{E6D2090A-1E48-40D2-AA42-7D31BF1A79F3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E423-7AD3-45DC-BD53-CCDAD5C0E5FC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DC3183C5-78AB-43A1-AF37-7DA6651F1A66}" type="presOf" srcId="{23B5600C-BED6-4E0B-A441-943C3CC7CE8B}" destId="{3856C148-315F-40B5-BA8E-B8C4F10AFDE0}" srcOrd="0" destOrd="0" presId="urn:microsoft.com/office/officeart/2005/8/layout/vList2"/>
    <dgm:cxn modelId="{8CEEA90C-1B00-4E3D-9670-D956999CCA12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 smtClean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8E5759CE-FF2D-4BC4-BDFA-3C541AEEC220}" type="presOf" srcId="{23B5600C-BED6-4E0B-A441-943C3CC7CE8B}" destId="{3856C148-315F-40B5-BA8E-B8C4F10AFDE0}" srcOrd="0" destOrd="0" presId="urn:microsoft.com/office/officeart/2005/8/layout/vList2"/>
    <dgm:cxn modelId="{3A644FE3-8433-44F2-88EC-1991C0BB1428}" type="presOf" srcId="{871BBCC4-2760-42CE-BD2A-7A839AD7686B}" destId="{91142CA9-6E36-44BD-8889-9F003BF11A70}" srcOrd="0" destOrd="0" presId="urn:microsoft.com/office/officeart/2005/8/layout/vList2"/>
    <dgm:cxn modelId="{88291FF9-FEE9-40DE-B203-8C078B241B61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83B35D-080A-48C6-AF42-16EF4F6234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A2FA8-EDAD-430A-A55E-1F3C4566E1CD}">
      <dgm:prSet/>
      <dgm:spPr/>
      <dgm:t>
        <a:bodyPr/>
        <a:lstStyle/>
        <a:p>
          <a:pPr rtl="0"/>
          <a:r>
            <a:rPr lang="en-US" b="1" smtClean="0"/>
            <a:t>1.1 Super Global Variables</a:t>
          </a:r>
          <a:endParaRPr lang="en-US"/>
        </a:p>
      </dgm:t>
    </dgm:pt>
    <dgm:pt modelId="{EC8D0B04-C3FE-455A-B8E7-5F1E4D16BFEA}" type="parTrans" cxnId="{349800C7-248A-44B8-ACF0-43319CE4C170}">
      <dgm:prSet/>
      <dgm:spPr/>
      <dgm:t>
        <a:bodyPr/>
        <a:lstStyle/>
        <a:p>
          <a:endParaRPr lang="en-US"/>
        </a:p>
      </dgm:t>
    </dgm:pt>
    <dgm:pt modelId="{F0148D89-8F65-49AA-B3DC-93B8B8B1A16C}" type="sibTrans" cxnId="{349800C7-248A-44B8-ACF0-43319CE4C170}">
      <dgm:prSet/>
      <dgm:spPr/>
      <dgm:t>
        <a:bodyPr/>
        <a:lstStyle/>
        <a:p>
          <a:endParaRPr lang="en-US"/>
        </a:p>
      </dgm:t>
    </dgm:pt>
    <dgm:pt modelId="{1D0ACFC9-5D60-4D56-9A5F-47B3D56BAA14}" type="pres">
      <dgm:prSet presAssocID="{F583B35D-080A-48C6-AF42-16EF4F6234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41100-5A99-4ECC-8D6B-A530E3A55D43}" type="pres">
      <dgm:prSet presAssocID="{CE1A2FA8-EDAD-430A-A55E-1F3C4566E1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4CE7A9-CD2B-4EA0-8D16-D4B47BE8E92A}" type="presOf" srcId="{CE1A2FA8-EDAD-430A-A55E-1F3C4566E1CD}" destId="{B6D41100-5A99-4ECC-8D6B-A530E3A55D43}" srcOrd="0" destOrd="0" presId="urn:microsoft.com/office/officeart/2005/8/layout/vList2"/>
    <dgm:cxn modelId="{349800C7-248A-44B8-ACF0-43319CE4C170}" srcId="{F583B35D-080A-48C6-AF42-16EF4F6234AF}" destId="{CE1A2FA8-EDAD-430A-A55E-1F3C4566E1CD}" srcOrd="0" destOrd="0" parTransId="{EC8D0B04-C3FE-455A-B8E7-5F1E4D16BFEA}" sibTransId="{F0148D89-8F65-49AA-B3DC-93B8B8B1A16C}"/>
    <dgm:cxn modelId="{74A2A670-F8BF-4120-A0F7-50E08484CAC1}" type="presOf" srcId="{F583B35D-080A-48C6-AF42-16EF4F6234AF}" destId="{1D0ACFC9-5D60-4D56-9A5F-47B3D56BAA14}" srcOrd="0" destOrd="0" presId="urn:microsoft.com/office/officeart/2005/8/layout/vList2"/>
    <dgm:cxn modelId="{1F089F1D-3CDA-4292-A58B-F71264378933}" type="presParOf" srcId="{1D0ACFC9-5D60-4D56-9A5F-47B3D56BAA14}" destId="{B6D41100-5A99-4ECC-8D6B-A530E3A55D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 smtClean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3020E-A18A-4C89-8E46-F01871CA2130}" type="pres">
      <dgm:prSet presAssocID="{958D83E6-0543-4398-8C1D-DEDDC67B10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02A30-4E4D-4107-879F-10BBCC59ABAA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455C992C-6D21-470B-94D9-1C1013CE92C5}" type="presOf" srcId="{CFCA68D0-27D0-4A24-8807-291E9DEB3CD2}" destId="{FCD26192-C499-47F1-954D-66E35563E459}" srcOrd="0" destOrd="0" presId="urn:microsoft.com/office/officeart/2005/8/layout/vList2"/>
    <dgm:cxn modelId="{9672FA35-060B-4361-9BA8-4B9C76A6D051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73FD1-AAEB-40EB-90CD-23DF080CC212}">
      <dsp:nvSpPr>
        <dsp:cNvPr id="0" name=""/>
        <dsp:cNvSpPr/>
      </dsp:nvSpPr>
      <dsp:spPr>
        <a:xfrm>
          <a:off x="0" y="19049"/>
          <a:ext cx="7772400" cy="1431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smtClean="0"/>
            <a:t>Passing variables between pages</a:t>
          </a:r>
          <a:endParaRPr lang="en-US" sz="4200" kern="1200"/>
        </a:p>
      </dsp:txBody>
      <dsp:txXfrm>
        <a:off x="69901" y="88950"/>
        <a:ext cx="7632598" cy="1292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19949"/>
          <a:ext cx="83820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dirty="0" smtClean="0"/>
            <a:t>1.1 Super Global Variables…</a:t>
          </a:r>
          <a:endParaRPr lang="en-US" sz="5000" kern="1200" dirty="0"/>
        </a:p>
      </dsp:txBody>
      <dsp:txXfrm>
        <a:off x="58543" y="78492"/>
        <a:ext cx="8264914" cy="1082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0"/>
          <a:ext cx="8401855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Super Global Variables…</a:t>
          </a:r>
          <a:endParaRPr lang="en-US" sz="4700" kern="1200" dirty="0"/>
        </a:p>
      </dsp:txBody>
      <dsp:txXfrm>
        <a:off x="55030" y="55030"/>
        <a:ext cx="8291795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0"/>
          <a:ext cx="8401855" cy="1113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1.2 Accessing form data on action page</a:t>
          </a:r>
          <a:endParaRPr lang="en-US" sz="3800" kern="1200" dirty="0"/>
        </a:p>
      </dsp:txBody>
      <dsp:txXfrm>
        <a:off x="54366" y="54366"/>
        <a:ext cx="8293123" cy="10049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0"/>
          <a:ext cx="8401855" cy="1084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1.2 Accessing form data on action page…</a:t>
          </a:r>
          <a:endParaRPr lang="en-US" sz="3700" kern="1200" dirty="0"/>
        </a:p>
      </dsp:txBody>
      <dsp:txXfrm>
        <a:off x="52935" y="52935"/>
        <a:ext cx="8295985" cy="9785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3807D-75E8-4029-9F36-765EDD102B9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Passing text field data</a:t>
          </a:r>
          <a:endParaRPr lang="en-US" sz="4700" b="1" kern="120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3807D-75E8-4029-9F36-765EDD102B9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Passing text field data…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DF9C-A945-4EF9-A4D7-15AE4FDAABD7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EDD62-4DC8-4287-A8FB-74F6B09388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Passing form data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Passing form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Passing form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Passing form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41100-5A99-4ECC-8D6B-A530E3A55D4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Super Global Variables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Super Global Variables…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E43D-B45F-464A-9F7B-B2CFFEF52878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58D-6C0C-469A-83AB-A48AF151B8C9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C00-05B9-4D5E-90F2-7C6D575F6674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96F-6F02-4560-BF33-2EBCDFBF38FD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C27-6775-45F3-BF8C-F1AA0CA05A5A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489-CE88-4435-8911-7702A9A738E7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6EA-1E23-4018-84A4-65056176681B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46B-3098-4649-B865-90826FBB2B0D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7FF-1B3B-4C68-96C8-AE6F15137105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7BAA-A3EE-4505-A59B-C3F851F5F262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1B4-3D02-44AF-8AF1-28CE170962C0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5E51-D1B0-4096-81BA-4D140DD85B58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3.tmp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4.tmp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diagramLayout" Target="../diagrams/layout16.xml"/><Relationship Id="rId7" Type="http://schemas.openxmlformats.org/officeDocument/2006/relationships/image" Target="../media/image5.tmp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diagramLayout" Target="../diagrams/layout17.xml"/><Relationship Id="rId7" Type="http://schemas.openxmlformats.org/officeDocument/2006/relationships/image" Target="../media/image7.tmp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diagramLayout" Target="../diagrams/layout18.xml"/><Relationship Id="rId7" Type="http://schemas.openxmlformats.org/officeDocument/2006/relationships/image" Target="../media/image9.tmp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diagramLayout" Target="../diagrams/layout19.xml"/><Relationship Id="rId7" Type="http://schemas.openxmlformats.org/officeDocument/2006/relationships/image" Target="../media/image11.tmp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diagramLayout" Target="../diagrams/layout20.xml"/><Relationship Id="rId7" Type="http://schemas.openxmlformats.org/officeDocument/2006/relationships/image" Target="../media/image13.tmp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diagramLayout" Target="../diagrams/layout21.xml"/><Relationship Id="rId7" Type="http://schemas.openxmlformats.org/officeDocument/2006/relationships/image" Target="../media/image15.tmp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diagramLayout" Target="../diagrams/layout22.xml"/><Relationship Id="rId7" Type="http://schemas.openxmlformats.org/officeDocument/2006/relationships/image" Target="../media/image17.tmp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diagramLayout" Target="../diagrams/layout23.xml"/><Relationship Id="rId7" Type="http://schemas.openxmlformats.org/officeDocument/2006/relationships/image" Target="../media/image19.tmp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diagramLayout" Target="../diagrams/layout24.xml"/><Relationship Id="rId7" Type="http://schemas.openxmlformats.org/officeDocument/2006/relationships/image" Target="../media/image21.tmp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diagramLayout" Target="../diagrams/layout25.xml"/><Relationship Id="rId7" Type="http://schemas.openxmlformats.org/officeDocument/2006/relationships/image" Target="../media/image23.tmp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diagramLayout" Target="../diagrams/layout29.xml"/><Relationship Id="rId7" Type="http://schemas.openxmlformats.org/officeDocument/2006/relationships/image" Target="../media/image25.tmp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diagramLayout" Target="../diagrams/layout30.xml"/><Relationship Id="rId7" Type="http://schemas.openxmlformats.org/officeDocument/2006/relationships/image" Target="../media/image27.tmp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diagramLayout" Target="../diagrams/layout31.xml"/><Relationship Id="rId7" Type="http://schemas.openxmlformats.org/officeDocument/2006/relationships/image" Target="../media/image29.tmp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mp"/><Relationship Id="rId3" Type="http://schemas.openxmlformats.org/officeDocument/2006/relationships/diagramLayout" Target="../diagrams/layout32.xml"/><Relationship Id="rId7" Type="http://schemas.openxmlformats.org/officeDocument/2006/relationships/image" Target="../media/image31.tmp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33.tm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4628199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13079"/>
            <a:ext cx="4800600" cy="295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&lt;body&gt;</a:t>
            </a:r>
          </a:p>
          <a:p>
            <a:r>
              <a:rPr lang="en-US" sz="2400" b="1" dirty="0" smtClean="0"/>
              <a:t>&lt;form method=“get” action=“</a:t>
            </a:r>
            <a:r>
              <a:rPr lang="en-US" sz="2400" b="1" dirty="0" err="1" smtClean="0"/>
              <a:t>action.php</a:t>
            </a:r>
            <a:r>
              <a:rPr lang="en-US" sz="2400" b="1" dirty="0" smtClean="0"/>
              <a:t>”&gt;</a:t>
            </a:r>
          </a:p>
          <a:p>
            <a:r>
              <a:rPr lang="en-US" sz="2400" b="1" dirty="0" smtClean="0"/>
              <a:t>&lt;input type=“text” name=“name”&gt;</a:t>
            </a:r>
          </a:p>
          <a:p>
            <a:r>
              <a:rPr lang="en-US" sz="2400" b="1" dirty="0" smtClean="0"/>
              <a:t>&lt;input type=“text” name=“email”&gt;</a:t>
            </a:r>
          </a:p>
          <a:p>
            <a:r>
              <a:rPr lang="en-US" sz="2400" b="1" dirty="0" smtClean="0"/>
              <a:t>&lt;input type=“submit”&gt;</a:t>
            </a:r>
          </a:p>
          <a:p>
            <a:r>
              <a:rPr lang="en-US" sz="2400" b="1" dirty="0" smtClean="0"/>
              <a:t>&lt;/form&gt;</a:t>
            </a:r>
          </a:p>
          <a:p>
            <a:r>
              <a:rPr lang="en-US" sz="2400" b="1" dirty="0" smtClean="0"/>
              <a:t>&lt;/body&gt;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1613079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82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715000" y="2286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asd@gmail.com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819900" y="28194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submit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10932" y="5256727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10348" y="528452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546919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$_GET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1143000" y="5700026"/>
            <a:ext cx="457200" cy="230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3048" y="5626059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</a:rPr>
              <a:t>sd@gmail.com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" name="Content Placeholder 3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5" y="4648200"/>
            <a:ext cx="8649605" cy="609601"/>
          </a:xfrm>
        </p:spPr>
      </p:pic>
      <p:cxnSp>
        <p:nvCxnSpPr>
          <p:cNvPr id="41" name="Straight Arrow Connector 40"/>
          <p:cNvCxnSpPr/>
          <p:nvPr/>
        </p:nvCxnSpPr>
        <p:spPr>
          <a:xfrm flipH="1">
            <a:off x="4724400" y="5029200"/>
            <a:ext cx="1524000" cy="7862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133600" y="5029200"/>
            <a:ext cx="1776748" cy="393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443748" y="5029200"/>
            <a:ext cx="723900" cy="4121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10932" y="5626059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455102" y="5029200"/>
            <a:ext cx="2116898" cy="7862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362898180"/>
              </p:ext>
            </p:extLst>
          </p:nvPr>
        </p:nvGraphicFramePr>
        <p:xfrm>
          <a:off x="304800" y="1524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6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26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13079"/>
            <a:ext cx="4800600" cy="273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&lt;body&gt;</a:t>
            </a:r>
          </a:p>
          <a:p>
            <a:r>
              <a:rPr lang="en-US" sz="2400" b="1" dirty="0" smtClean="0"/>
              <a:t>&lt;form method=“post”&gt;</a:t>
            </a:r>
          </a:p>
          <a:p>
            <a:r>
              <a:rPr lang="en-US" sz="2400" b="1" dirty="0" smtClean="0"/>
              <a:t>&lt;input type=“text” name=“name”&gt;</a:t>
            </a:r>
          </a:p>
          <a:p>
            <a:r>
              <a:rPr lang="en-US" sz="2400" b="1" dirty="0" smtClean="0"/>
              <a:t>&lt;input type=“text” name=“email”&gt;</a:t>
            </a:r>
          </a:p>
          <a:p>
            <a:r>
              <a:rPr lang="en-US" sz="2400" b="1" dirty="0" smtClean="0"/>
              <a:t>&lt;input type=“submit”&gt;</a:t>
            </a:r>
          </a:p>
          <a:p>
            <a:r>
              <a:rPr lang="en-US" sz="2400" b="1" dirty="0" smtClean="0"/>
              <a:t>&lt;/form&gt;</a:t>
            </a:r>
          </a:p>
          <a:p>
            <a:r>
              <a:rPr lang="en-US" sz="2400" b="1" dirty="0" smtClean="0"/>
              <a:t>&lt;/body&gt;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1613079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82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715000" y="2286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asd@gmail.com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819900" y="28194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submit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362200" y="4953000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3515" y="5562600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556152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5341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$_POST</a:t>
            </a:r>
            <a:endParaRPr lang="en-US" sz="2400" b="1" dirty="0"/>
          </a:p>
        </p:txBody>
      </p:sp>
      <p:cxnSp>
        <p:nvCxnSpPr>
          <p:cNvPr id="18" name="Elbow Connector 17"/>
          <p:cNvCxnSpPr>
            <a:endCxn id="12" idx="1"/>
          </p:cNvCxnSpPr>
          <p:nvPr/>
        </p:nvCxnSpPr>
        <p:spPr>
          <a:xfrm>
            <a:off x="1752600" y="4765010"/>
            <a:ext cx="609600" cy="492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10755" y="4951927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asd@gmail.com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432321667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6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007" y="3397876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407" y="3581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47700" y="4077236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asd@gmail.com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752600" y="44958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submit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053625" y="1840778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4940" y="1471446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48300" y="147144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83396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$_GET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3450196" y="1952308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29200" y="1840778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asd@gmail.com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612385465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4164940" y="3124200"/>
            <a:ext cx="421706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err="1" smtClean="0"/>
              <a:t>Ation.php</a:t>
            </a:r>
            <a:endParaRPr lang="en-US" sz="2800" b="1" dirty="0" smtClean="0"/>
          </a:p>
          <a:p>
            <a:r>
              <a:rPr lang="en-US" sz="2800" b="1" dirty="0" smtClean="0"/>
              <a:t>&lt;?</a:t>
            </a:r>
            <a:r>
              <a:rPr lang="en-US" sz="2800" b="1" dirty="0" err="1" smtClean="0"/>
              <a:t>php</a:t>
            </a:r>
            <a:endParaRPr lang="en-US" sz="2800" b="1" dirty="0" smtClean="0"/>
          </a:p>
          <a:p>
            <a:r>
              <a:rPr lang="en-US" sz="2800" b="1" dirty="0" smtClean="0"/>
              <a:t>$name = $_GET[‘name’];</a:t>
            </a:r>
          </a:p>
          <a:p>
            <a:r>
              <a:rPr lang="en-US" sz="2800" b="1" dirty="0" smtClean="0"/>
              <a:t>$email = $_GET[‘email’];</a:t>
            </a:r>
          </a:p>
          <a:p>
            <a:r>
              <a:rPr lang="en-US" sz="2800" b="1" dirty="0" smtClean="0"/>
              <a:t>?&gt;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25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26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007" y="3397876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407" y="3581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47700" y="4077236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asd@gmail.com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752600" y="44958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submit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053625" y="1840778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4940" y="1471446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48300" y="147144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83396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$_POST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3450196" y="1952308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29200" y="1840778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asd@gmail.com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70177236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4164940" y="3124200"/>
            <a:ext cx="421706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err="1" smtClean="0"/>
              <a:t>Ation.php</a:t>
            </a:r>
            <a:endParaRPr lang="en-US" sz="2800" b="1" dirty="0" smtClean="0"/>
          </a:p>
          <a:p>
            <a:r>
              <a:rPr lang="en-US" sz="2800" b="1" dirty="0" smtClean="0"/>
              <a:t>&lt;?</a:t>
            </a:r>
            <a:r>
              <a:rPr lang="en-US" sz="2800" b="1" dirty="0" err="1" smtClean="0"/>
              <a:t>php</a:t>
            </a:r>
            <a:endParaRPr lang="en-US" sz="2800" b="1" dirty="0" smtClean="0"/>
          </a:p>
          <a:p>
            <a:r>
              <a:rPr lang="en-US" sz="2800" b="1" dirty="0" smtClean="0"/>
              <a:t>$name = $_POST[‘name’];</a:t>
            </a:r>
          </a:p>
          <a:p>
            <a:r>
              <a:rPr lang="en-US" sz="2800" b="1" dirty="0" smtClean="0"/>
              <a:t>$email = $_POST[‘email’];</a:t>
            </a:r>
          </a:p>
          <a:p>
            <a:r>
              <a:rPr lang="en-US" sz="2800" b="1" dirty="0" smtClean="0"/>
              <a:t>?&gt;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00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2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99406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Macromedia Dreamweaver 8 - [C:\wamp\www\lecture 26\form.php (XHTML)]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7400" y="2590800"/>
            <a:ext cx="76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209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Method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05400" y="34290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67250" y="3810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field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24600" y="3429000"/>
            <a:ext cx="228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48350" y="3810000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field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78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25729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Macromedia Dreamweaver 8 - [C:\wamp\www\lecture 26\action.php (XHTML)]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2" y="1524000"/>
            <a:ext cx="7867338" cy="4419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013915" y="2604215"/>
            <a:ext cx="762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9824" y="2373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is received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657600" y="3124200"/>
            <a:ext cx="3810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38481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 a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24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5668166" cy="19910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7" y="3810000"/>
            <a:ext cx="5458587" cy="160042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>
            <a:off x="4267200" y="1632466"/>
            <a:ext cx="2133600" cy="43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are at form page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19600" y="3581400"/>
            <a:ext cx="1066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0" y="3276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are on action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9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229835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0" y="1671034"/>
            <a:ext cx="7978775" cy="2133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733801" y="2895600"/>
            <a:ext cx="82746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56975" y="3158303"/>
            <a:ext cx="107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field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486400" y="28956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319818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Field name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467600" y="2895600"/>
            <a:ext cx="2286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9000" y="311017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value</a:t>
            </a:r>
            <a:endParaRPr lang="en-US" b="1" dirty="0"/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0" y="4064358"/>
            <a:ext cx="7668696" cy="212437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6286500" y="4953000"/>
            <a:ext cx="3429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8300" y="4583668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hidden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28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29288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687219" cy="191479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0"/>
            <a:ext cx="456311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386767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229600" cy="20614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38400" y="2095500"/>
            <a:ext cx="4572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400" y="2013466"/>
            <a:ext cx="15240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00800" y="2013466"/>
            <a:ext cx="15240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400" y="167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25" name="Right Brace 24"/>
          <p:cNvSpPr/>
          <p:nvPr/>
        </p:nvSpPr>
        <p:spPr>
          <a:xfrm rot="5400000">
            <a:off x="3281161" y="995162"/>
            <a:ext cx="231819" cy="5245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495800"/>
            <a:ext cx="3562847" cy="175284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6400800" y="44196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9161" y="37807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value of ‘C’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477000" y="5257800"/>
            <a:ext cx="1066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4961" y="4876800"/>
            <a:ext cx="145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value of ‘VB’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20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  <p:bldP spid="25" grpId="0" animBg="1"/>
      <p:bldP spid="29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7706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Operators in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Conditional Statements in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Looping Statements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Arrays in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18355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71244"/>
            <a:ext cx="6030167" cy="241016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3881406"/>
            <a:ext cx="420111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88196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5363324" cy="271500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8" y="1371601"/>
            <a:ext cx="3599133" cy="20573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981200" y="2667000"/>
            <a:ext cx="5334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4953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Checking for value of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61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1262194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4800" cy="23131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724400" y="1740932"/>
            <a:ext cx="609600" cy="101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7300" y="1371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Same name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62800" y="1768733"/>
            <a:ext cx="381000" cy="212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53300" y="1371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is set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486400" y="28956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2150" y="327660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is not set</a:t>
            </a:r>
            <a:endParaRPr lang="en-US" b="1" dirty="0"/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4" y="4495800"/>
            <a:ext cx="3791479" cy="10669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429000" y="4495800"/>
            <a:ext cx="1447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67212" y="3913307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value of radio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2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433330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1"/>
            <a:ext cx="4648200" cy="30480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1" y="1276083"/>
            <a:ext cx="4172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382121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255678" cy="22200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505200" y="1888365"/>
            <a:ext cx="1447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 of the list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38600" y="2269365"/>
            <a:ext cx="1066800" cy="321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207886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and value</a:t>
            </a:r>
            <a:endParaRPr lang="en-US" b="1" dirty="0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52" y="4495800"/>
            <a:ext cx="374384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380252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4267200" cy="326971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524000"/>
            <a:ext cx="383911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basically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temporary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set of variables that exists only until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has shut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represents data available to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that has previously been stored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session</a:t>
            </a:r>
          </a:p>
          <a:p>
            <a:pPr marL="0" indent="0">
              <a:lnSpc>
                <a:spcPct val="90000"/>
              </a:lnSpc>
              <a:buNone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08802" y="1787944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6015" y="1420966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4209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1827" y="1647214"/>
            <a:ext cx="162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$_SESSION</a:t>
            </a:r>
            <a:endParaRPr lang="en-US" sz="24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2220398" y="1846349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1701" y="1787944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asd@gmail.com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31426348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2400" y="3124200"/>
            <a:ext cx="2438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First page</a:t>
            </a:r>
          </a:p>
          <a:p>
            <a:r>
              <a:rPr lang="en-US" sz="2400" b="1" dirty="0" smtClean="0"/>
              <a:t>&lt;?</a:t>
            </a:r>
            <a:r>
              <a:rPr lang="en-US" sz="2400" b="1" dirty="0" err="1" smtClean="0"/>
              <a:t>php</a:t>
            </a:r>
            <a:endParaRPr lang="en-US" sz="2400" b="1" dirty="0" smtClean="0"/>
          </a:p>
          <a:p>
            <a:r>
              <a:rPr lang="en-US" sz="2000" b="1" dirty="0" smtClean="0"/>
              <a:t>$_SESSION[‘name ‘] =‘</a:t>
            </a:r>
            <a:r>
              <a:rPr lang="en-US" sz="2000" b="1" dirty="0" err="1" smtClean="0"/>
              <a:t>Asad</a:t>
            </a:r>
            <a:r>
              <a:rPr lang="en-US" sz="2000" b="1" dirty="0" smtClean="0"/>
              <a:t>’;</a:t>
            </a:r>
          </a:p>
          <a:p>
            <a:r>
              <a:rPr lang="en-US" sz="2400" b="1" dirty="0" smtClean="0"/>
              <a:t>?&gt;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1" y="3124200"/>
            <a:ext cx="2453424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page</a:t>
            </a:r>
          </a:p>
          <a:p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endParaRPr lang="en-US" sz="2000" b="1" dirty="0"/>
          </a:p>
          <a:p>
            <a:r>
              <a:rPr lang="en-US" sz="2000" b="1" dirty="0"/>
              <a:t>e</a:t>
            </a:r>
            <a:r>
              <a:rPr lang="en-US" sz="2000" b="1" dirty="0" smtClean="0"/>
              <a:t>cho $_</a:t>
            </a:r>
            <a:r>
              <a:rPr lang="en-US" sz="2000" b="1" dirty="0"/>
              <a:t>SESSION[‘name </a:t>
            </a:r>
            <a:r>
              <a:rPr lang="en-US" sz="2000" b="1" dirty="0" smtClean="0"/>
              <a:t>‘]; </a:t>
            </a:r>
          </a:p>
          <a:p>
            <a:r>
              <a:rPr lang="en-US" sz="2000" b="1" dirty="0"/>
              <a:t>$_SESSION</a:t>
            </a:r>
            <a:r>
              <a:rPr lang="en-US" sz="2000" b="1" dirty="0" smtClean="0"/>
              <a:t>[‘email </a:t>
            </a:r>
            <a:r>
              <a:rPr lang="en-US" sz="2000" b="1" dirty="0"/>
              <a:t>‘] </a:t>
            </a:r>
            <a:r>
              <a:rPr lang="en-US" sz="2000" b="1" dirty="0" smtClean="0"/>
              <a:t>=‘asd@gmail.com’;</a:t>
            </a:r>
          </a:p>
          <a:p>
            <a:r>
              <a:rPr lang="en-US" sz="2000" b="1" dirty="0" smtClean="0"/>
              <a:t>?&gt;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6019800" y="3083417"/>
            <a:ext cx="2590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n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page</a:t>
            </a:r>
          </a:p>
          <a:p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endParaRPr lang="en-US" sz="2000" b="1" dirty="0"/>
          </a:p>
          <a:p>
            <a:r>
              <a:rPr lang="en-US" sz="2000" b="1" dirty="0"/>
              <a:t>echo $_SESSION[‘name </a:t>
            </a:r>
            <a:r>
              <a:rPr lang="en-US" sz="2000" b="1" dirty="0" smtClean="0"/>
              <a:t>‘];</a:t>
            </a:r>
          </a:p>
          <a:p>
            <a:r>
              <a:rPr lang="en-US" sz="2000" b="1" dirty="0" smtClean="0"/>
              <a:t>echo </a:t>
            </a:r>
            <a:endParaRPr lang="en-US" sz="2000" b="1" dirty="0"/>
          </a:p>
          <a:p>
            <a:r>
              <a:rPr lang="en-US" sz="2000" b="1" dirty="0"/>
              <a:t>$_SESSION[‘email </a:t>
            </a:r>
            <a:r>
              <a:rPr lang="en-US" sz="2000" b="1" dirty="0" smtClean="0"/>
              <a:t>‘];</a:t>
            </a:r>
            <a:endParaRPr lang="en-US" sz="2000" b="1" dirty="0"/>
          </a:p>
          <a:p>
            <a:r>
              <a:rPr lang="en-US" sz="2000" b="1" dirty="0"/>
              <a:t>?&gt;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8039" y="423882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…….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558862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1" y="3558862"/>
            <a:ext cx="2453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3558862"/>
            <a:ext cx="259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26" grpId="0" animBg="1"/>
      <p:bldP spid="13" grpId="0" animBg="1"/>
      <p:bldP spid="21" grpId="0" animBg="1"/>
      <p:bldP spid="2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()-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is used to start a session </a:t>
            </a:r>
            <a:endParaRPr lang="en-AU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$_SESSION[‘</a:t>
            </a:r>
            <a:r>
              <a:rPr lang="en-AU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’]- </a:t>
            </a:r>
            <a:r>
              <a:rPr lang="en-AU" sz="3000" b="1" dirty="0" smtClean="0">
                <a:latin typeface="Calibri" pitchFamily="34" charset="0"/>
                <a:cs typeface="Calibri" pitchFamily="34" charset="0"/>
              </a:rPr>
              <a:t>is used to store data in session variable</a:t>
            </a:r>
          </a:p>
          <a:p>
            <a:pPr>
              <a:lnSpc>
                <a:spcPct val="90000"/>
              </a:lnSpc>
            </a:pP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AU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ession_destroy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()- </a:t>
            </a:r>
            <a:r>
              <a:rPr lang="en-AU" sz="3000" b="1" dirty="0" smtClean="0">
                <a:latin typeface="Calibri" pitchFamily="34" charset="0"/>
                <a:cs typeface="Calibri" pitchFamily="34" charset="0"/>
              </a:rPr>
              <a:t>is used to destroy a session</a:t>
            </a: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nset(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$_SESSION[‘</a:t>
            </a: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’])- </a:t>
            </a:r>
            <a:r>
              <a:rPr lang="en-AU" sz="3000" b="1" dirty="0" smtClean="0">
                <a:latin typeface="Calibri" pitchFamily="34" charset="0"/>
                <a:cs typeface="Calibri" pitchFamily="34" charset="0"/>
              </a:rPr>
              <a:t>is used to unset a specific variable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83619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6354062" cy="275310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24520"/>
            <a:ext cx="7772400" cy="201077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114800" y="1676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29000" y="4038600"/>
            <a:ext cx="1600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3733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variable is created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19600" y="4953000"/>
            <a:ext cx="2590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572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the next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0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Super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Global variables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Passing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form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Passing data with sessions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7891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1"/>
            <a:ext cx="6735115" cy="24384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9" y="3833612"/>
            <a:ext cx="7620000" cy="255481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962400" y="1752600"/>
            <a:ext cx="838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4267200"/>
            <a:ext cx="2743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9300" y="380356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variable is accessed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5111019"/>
            <a:ext cx="1295400" cy="4515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492635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9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29346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5601482" cy="177189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3" y="3581400"/>
            <a:ext cx="5010850" cy="22386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181600" y="4191000"/>
            <a:ext cx="1295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3581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variable’s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66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15336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106642" cy="22860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3800"/>
            <a:ext cx="7230485" cy="176237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267200" y="1752600"/>
            <a:ext cx="685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1371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is destroyed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3429000"/>
            <a:ext cx="137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3124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Session is accessed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44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98503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39140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96910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Super global variables</a:t>
            </a:r>
          </a:p>
          <a:p>
            <a:r>
              <a:rPr lang="en-US" b="1" dirty="0" smtClean="0"/>
              <a:t>Passing data with forms</a:t>
            </a:r>
          </a:p>
          <a:p>
            <a:r>
              <a:rPr lang="en-US" b="1" dirty="0" smtClean="0"/>
              <a:t>Using session variables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9294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Chapter 2, “</a:t>
            </a:r>
            <a:r>
              <a:rPr lang="en-US" dirty="0" smtClean="0"/>
              <a:t>Beginning </a:t>
            </a:r>
            <a:r>
              <a:rPr lang="en-US" dirty="0"/>
              <a:t>PHP6,Apache,Mysql web </a:t>
            </a:r>
            <a:r>
              <a:rPr lang="en-US" dirty="0" smtClean="0"/>
              <a:t>development”  </a:t>
            </a:r>
            <a:r>
              <a:rPr lang="en-US" dirty="0"/>
              <a:t>by Matt Doyle, </a:t>
            </a:r>
            <a:r>
              <a:rPr lang="en-US" dirty="0" err="1"/>
              <a:t>Wrox</a:t>
            </a:r>
            <a:r>
              <a:rPr lang="en-US" dirty="0"/>
              <a:t> publishers, 2009, ISBN: 0470413964 </a:t>
            </a:r>
          </a:p>
          <a:p>
            <a:r>
              <a:rPr lang="en-US" b="1" dirty="0" smtClean="0"/>
              <a:t>Chapter 13, “</a:t>
            </a:r>
            <a:r>
              <a:rPr lang="en-US" dirty="0" smtClean="0"/>
              <a:t>Beginning </a:t>
            </a:r>
            <a:r>
              <a:rPr lang="en-US" dirty="0"/>
              <a:t>PHP and </a:t>
            </a:r>
            <a:r>
              <a:rPr lang="en-US" dirty="0" smtClean="0"/>
              <a:t>MySQL” </a:t>
            </a:r>
            <a:r>
              <a:rPr lang="en-US" dirty="0"/>
              <a:t>by W. Jason Gilmore, </a:t>
            </a:r>
            <a:r>
              <a:rPr lang="en-US" dirty="0" err="1"/>
              <a:t>Apress</a:t>
            </a:r>
            <a:r>
              <a:rPr lang="en-US" dirty="0"/>
              <a:t> publisher, 4th edition; 2010, ISBN-13 (electronic): 978-1-4302-3115-8.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Forms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provide a 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mean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of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information from the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client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</a:t>
            </a:r>
          </a:p>
          <a:p>
            <a:r>
              <a:rPr lang="en-AU" sz="3600" b="1" dirty="0">
                <a:latin typeface="Calibri" pitchFamily="34" charset="0"/>
                <a:cs typeface="Calibri" pitchFamily="34" charset="0"/>
              </a:rPr>
              <a:t>We can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HTML forms using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&lt;form&gt; 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tag</a:t>
            </a:r>
          </a:p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 are the most common </a:t>
            </a:r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attributes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 of &lt;form&gt;</a:t>
            </a:r>
          </a:p>
          <a:p>
            <a:pPr marL="0" indent="0">
              <a:buNone/>
            </a:pP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00385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gives the URL of the application that is to receive and process the forms </a:t>
            </a:r>
            <a:r>
              <a:rPr lang="en-AU" sz="3600" b="1" dirty="0" smtClean="0">
                <a:latin typeface="Calibri" pitchFamily="34" charset="0"/>
                <a:cs typeface="Calibri" pitchFamily="34" charset="0"/>
              </a:rPr>
              <a:t>data</a:t>
            </a:r>
          </a:p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-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sets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HTTP method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that the browser uses to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the form's data to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for processing</a:t>
            </a:r>
          </a:p>
          <a:p>
            <a:pPr lvl="1"/>
            <a:r>
              <a:rPr lang="en-AU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AU" b="1" dirty="0" smtClean="0">
                <a:latin typeface="Calibri" pitchFamily="34" charset="0"/>
                <a:cs typeface="Calibri" pitchFamily="34" charset="0"/>
              </a:rPr>
              <a:t>ost common methods are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AU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</a:t>
            </a:r>
            <a:endParaRPr lang="en-AU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42421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method :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form data is encoded into the URL,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appended the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 action URL as query string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parameters</a:t>
            </a: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3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" y="4988667"/>
            <a:ext cx="8649605" cy="6096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562100" y="5293467"/>
            <a:ext cx="1181100" cy="538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 page name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86200" y="5410200"/>
            <a:ext cx="190500" cy="55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1792" y="572782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 name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495800" y="5410200"/>
            <a:ext cx="1133702" cy="420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9700" y="564572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entered by user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477296" y="3468710"/>
            <a:ext cx="2514600" cy="143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9696" y="3569594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Asad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629696" y="403377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asd@gmail.com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4734596" y="44958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submit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12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/>
      <p:bldP spid="14" grpId="0" animBg="1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22969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 method: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form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data appears within the message body of the HTTP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request</a:t>
            </a:r>
            <a:endParaRPr lang="en-AU" sz="3600" b="1" dirty="0" smtClean="0">
              <a:latin typeface="Calibri" pitchFamily="34" charset="0"/>
              <a:cs typeface="Calibri" pitchFamily="34" charset="0"/>
            </a:endParaRP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8999"/>
            <a:ext cx="418205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automatically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makes few variables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available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in your program</a:t>
            </a:r>
          </a:p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These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 variables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and can be accessed by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These variables are called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super-global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variables because they can be accessed without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regard to </a:t>
            </a: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scope</a:t>
            </a: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$_GET: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contains all the query string variables that were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attached to the URL</a:t>
            </a:r>
          </a:p>
          <a:p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$_POST: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ontains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all the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submitted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form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variables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and their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920</Words>
  <Application>Microsoft Office PowerPoint</Application>
  <PresentationFormat>On-screen Show (4:3)</PresentationFormat>
  <Paragraphs>230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library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Syda Fatima</cp:lastModifiedBy>
  <cp:revision>324</cp:revision>
  <dcterms:created xsi:type="dcterms:W3CDTF">2013-09-11T05:33:05Z</dcterms:created>
  <dcterms:modified xsi:type="dcterms:W3CDTF">2018-05-08T08:05:31Z</dcterms:modified>
</cp:coreProperties>
</file>