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84" r:id="rId3"/>
    <p:sldId id="290" r:id="rId4"/>
    <p:sldId id="257" r:id="rId5"/>
    <p:sldId id="361" r:id="rId6"/>
    <p:sldId id="362" r:id="rId7"/>
    <p:sldId id="363" r:id="rId8"/>
    <p:sldId id="259" r:id="rId9"/>
    <p:sldId id="353" r:id="rId10"/>
    <p:sldId id="360" r:id="rId11"/>
    <p:sldId id="354" r:id="rId12"/>
    <p:sldId id="364" r:id="rId13"/>
    <p:sldId id="365" r:id="rId14"/>
    <p:sldId id="355" r:id="rId15"/>
    <p:sldId id="368" r:id="rId16"/>
    <p:sldId id="369" r:id="rId17"/>
    <p:sldId id="370" r:id="rId18"/>
    <p:sldId id="356" r:id="rId19"/>
    <p:sldId id="371" r:id="rId20"/>
    <p:sldId id="372" r:id="rId21"/>
    <p:sldId id="373" r:id="rId22"/>
    <p:sldId id="376" r:id="rId23"/>
    <p:sldId id="357" r:id="rId24"/>
    <p:sldId id="377" r:id="rId25"/>
    <p:sldId id="378" r:id="rId26"/>
    <p:sldId id="358" r:id="rId27"/>
    <p:sldId id="380" r:id="rId28"/>
    <p:sldId id="381" r:id="rId29"/>
    <p:sldId id="382" r:id="rId30"/>
    <p:sldId id="3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B1A8B-9BE8-46EB-AB1D-CDAD388C6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2CFF71-7E97-4E01-B5F2-D5AD0F7CA9E8}">
      <dgm:prSet/>
      <dgm:spPr/>
      <dgm:t>
        <a:bodyPr/>
        <a:lstStyle/>
        <a:p>
          <a:pPr rtl="0"/>
          <a:r>
            <a:rPr lang="en-US" b="1"/>
            <a:t>Validating user input</a:t>
          </a:r>
          <a:endParaRPr lang="en-US"/>
        </a:p>
      </dgm:t>
    </dgm:pt>
    <dgm:pt modelId="{F22ECB52-0619-4A96-960B-CB61E88992F7}" type="parTrans" cxnId="{F2D08D90-47DF-431F-80D5-D53A4C4274AC}">
      <dgm:prSet/>
      <dgm:spPr/>
      <dgm:t>
        <a:bodyPr/>
        <a:lstStyle/>
        <a:p>
          <a:endParaRPr lang="en-US"/>
        </a:p>
      </dgm:t>
    </dgm:pt>
    <dgm:pt modelId="{49F586CD-248D-436B-BD69-FB4C0AA0EAAE}" type="sibTrans" cxnId="{F2D08D90-47DF-431F-80D5-D53A4C4274AC}">
      <dgm:prSet/>
      <dgm:spPr/>
      <dgm:t>
        <a:bodyPr/>
        <a:lstStyle/>
        <a:p>
          <a:endParaRPr lang="en-US"/>
        </a:p>
      </dgm:t>
    </dgm:pt>
    <dgm:pt modelId="{2EDC3A21-C0B9-4B88-995C-0D73EEFFEED4}" type="pres">
      <dgm:prSet presAssocID="{6C5B1A8B-9BE8-46EB-AB1D-CDAD388C6EF8}" presName="linear" presStyleCnt="0">
        <dgm:presLayoutVars>
          <dgm:animLvl val="lvl"/>
          <dgm:resizeHandles val="exact"/>
        </dgm:presLayoutVars>
      </dgm:prSet>
      <dgm:spPr/>
    </dgm:pt>
    <dgm:pt modelId="{F72E11AD-5A2A-428D-A15C-9AC5AA8B0342}" type="pres">
      <dgm:prSet presAssocID="{A42CFF71-7E97-4E01-B5F2-D5AD0F7CA9E8}" presName="parentText" presStyleLbl="node1" presStyleIdx="0" presStyleCnt="1" custLinFactNeighborY="-5228">
        <dgm:presLayoutVars>
          <dgm:chMax val="0"/>
          <dgm:bulletEnabled val="1"/>
        </dgm:presLayoutVars>
      </dgm:prSet>
      <dgm:spPr/>
    </dgm:pt>
  </dgm:ptLst>
  <dgm:cxnLst>
    <dgm:cxn modelId="{4D25881F-BCC7-484E-83BB-002B46041CB8}" type="presOf" srcId="{A42CFF71-7E97-4E01-B5F2-D5AD0F7CA9E8}" destId="{F72E11AD-5A2A-428D-A15C-9AC5AA8B0342}" srcOrd="0" destOrd="0" presId="urn:microsoft.com/office/officeart/2005/8/layout/vList2"/>
    <dgm:cxn modelId="{16B68B47-6C65-4B98-91D7-1B69C957D90D}" type="presOf" srcId="{6C5B1A8B-9BE8-46EB-AB1D-CDAD388C6EF8}" destId="{2EDC3A21-C0B9-4B88-995C-0D73EEFFEED4}" srcOrd="0" destOrd="0" presId="urn:microsoft.com/office/officeart/2005/8/layout/vList2"/>
    <dgm:cxn modelId="{F2D08D90-47DF-431F-80D5-D53A4C4274AC}" srcId="{6C5B1A8B-9BE8-46EB-AB1D-CDAD388C6EF8}" destId="{A42CFF71-7E97-4E01-B5F2-D5AD0F7CA9E8}" srcOrd="0" destOrd="0" parTransId="{F22ECB52-0619-4A96-960B-CB61E88992F7}" sibTransId="{49F586CD-248D-436B-BD69-FB4C0AA0EAAE}"/>
    <dgm:cxn modelId="{DE7B5C78-4F49-490E-9EE3-DEA69706133F}" type="presParOf" srcId="{2EDC3A21-C0B9-4B88-995C-0D73EEFFEED4}" destId="{F72E11AD-5A2A-428D-A15C-9AC5AA8B03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3202B3-03FB-42CB-96AC-B0A6CEA448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3605B5-D8F0-406B-AEA5-4BD1C67817A2}">
      <dgm:prSet/>
      <dgm:spPr/>
      <dgm:t>
        <a:bodyPr/>
        <a:lstStyle/>
        <a:p>
          <a:pPr rtl="0"/>
          <a:r>
            <a:rPr lang="en-US" b="1"/>
            <a:t>1.1 Notation for RE…</a:t>
          </a:r>
          <a:endParaRPr lang="en-US"/>
        </a:p>
      </dgm:t>
    </dgm:pt>
    <dgm:pt modelId="{5A5DE109-BDCC-4483-B408-1B14AA98ECFD}" type="parTrans" cxnId="{E4F39976-99E7-4524-9E7C-E01C646F243A}">
      <dgm:prSet/>
      <dgm:spPr/>
      <dgm:t>
        <a:bodyPr/>
        <a:lstStyle/>
        <a:p>
          <a:endParaRPr lang="en-US"/>
        </a:p>
      </dgm:t>
    </dgm:pt>
    <dgm:pt modelId="{2F04B7D9-4695-4D9A-AA2C-026AB9CEB3C0}" type="sibTrans" cxnId="{E4F39976-99E7-4524-9E7C-E01C646F243A}">
      <dgm:prSet/>
      <dgm:spPr/>
      <dgm:t>
        <a:bodyPr/>
        <a:lstStyle/>
        <a:p>
          <a:endParaRPr lang="en-US"/>
        </a:p>
      </dgm:t>
    </dgm:pt>
    <dgm:pt modelId="{01CE3B11-F797-4B65-8D86-A4F7EA65F3FE}" type="pres">
      <dgm:prSet presAssocID="{DA3202B3-03FB-42CB-96AC-B0A6CEA4489B}" presName="linear" presStyleCnt="0">
        <dgm:presLayoutVars>
          <dgm:animLvl val="lvl"/>
          <dgm:resizeHandles val="exact"/>
        </dgm:presLayoutVars>
      </dgm:prSet>
      <dgm:spPr/>
    </dgm:pt>
    <dgm:pt modelId="{CFBD7519-CAEC-40FF-908F-76D519D86A15}" type="pres">
      <dgm:prSet presAssocID="{773605B5-D8F0-406B-AEA5-4BD1C67817A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DCA1267-2896-4D4F-9108-6F96541E5F8D}" type="presOf" srcId="{DA3202B3-03FB-42CB-96AC-B0A6CEA4489B}" destId="{01CE3B11-F797-4B65-8D86-A4F7EA65F3FE}" srcOrd="0" destOrd="0" presId="urn:microsoft.com/office/officeart/2005/8/layout/vList2"/>
    <dgm:cxn modelId="{E4F39976-99E7-4524-9E7C-E01C646F243A}" srcId="{DA3202B3-03FB-42CB-96AC-B0A6CEA4489B}" destId="{773605B5-D8F0-406B-AEA5-4BD1C67817A2}" srcOrd="0" destOrd="0" parTransId="{5A5DE109-BDCC-4483-B408-1B14AA98ECFD}" sibTransId="{2F04B7D9-4695-4D9A-AA2C-026AB9CEB3C0}"/>
    <dgm:cxn modelId="{25ACD9BB-54ED-4CFF-BE42-9C67C4F321A1}" type="presOf" srcId="{773605B5-D8F0-406B-AEA5-4BD1C67817A2}" destId="{CFBD7519-CAEC-40FF-908F-76D519D86A15}" srcOrd="0" destOrd="0" presId="urn:microsoft.com/office/officeart/2005/8/layout/vList2"/>
    <dgm:cxn modelId="{7B953FB9-6696-45EE-8761-EAE57E2BC695}" type="presParOf" srcId="{01CE3B11-F797-4B65-8D86-A4F7EA65F3FE}" destId="{CFBD7519-CAEC-40FF-908F-76D519D86A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FF9949-4224-4506-9D95-50717FDBE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513A2-7C0F-4F00-B931-86930D46C987}">
      <dgm:prSet/>
      <dgm:spPr/>
      <dgm:t>
        <a:bodyPr/>
        <a:lstStyle/>
        <a:p>
          <a:pPr rtl="0"/>
          <a:r>
            <a:rPr lang="en-US" b="1"/>
            <a:t>1.1 Notation for RE…</a:t>
          </a:r>
          <a:endParaRPr lang="en-US"/>
        </a:p>
      </dgm:t>
    </dgm:pt>
    <dgm:pt modelId="{DC92BA4D-DC1D-4BA8-B31F-210D4E0F54E0}" type="parTrans" cxnId="{2356214C-0413-4211-A6CF-989DEDBE1D55}">
      <dgm:prSet/>
      <dgm:spPr/>
      <dgm:t>
        <a:bodyPr/>
        <a:lstStyle/>
        <a:p>
          <a:endParaRPr lang="en-US"/>
        </a:p>
      </dgm:t>
    </dgm:pt>
    <dgm:pt modelId="{B4CE7346-BB24-4E1B-B070-C05FD9C1C9B1}" type="sibTrans" cxnId="{2356214C-0413-4211-A6CF-989DEDBE1D55}">
      <dgm:prSet/>
      <dgm:spPr/>
      <dgm:t>
        <a:bodyPr/>
        <a:lstStyle/>
        <a:p>
          <a:endParaRPr lang="en-US"/>
        </a:p>
      </dgm:t>
    </dgm:pt>
    <dgm:pt modelId="{14C55F3D-4F6E-48DA-B77C-A6D1508BE4AB}" type="pres">
      <dgm:prSet presAssocID="{C2FF9949-4224-4506-9D95-50717FDBE905}" presName="linear" presStyleCnt="0">
        <dgm:presLayoutVars>
          <dgm:animLvl val="lvl"/>
          <dgm:resizeHandles val="exact"/>
        </dgm:presLayoutVars>
      </dgm:prSet>
      <dgm:spPr/>
    </dgm:pt>
    <dgm:pt modelId="{87097EA4-350A-4FCE-A131-71EDE626F518}" type="pres">
      <dgm:prSet presAssocID="{857513A2-7C0F-4F00-B931-86930D46C9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4F13002-5251-4B25-89A0-DF12AFA8399C}" type="presOf" srcId="{857513A2-7C0F-4F00-B931-86930D46C987}" destId="{87097EA4-350A-4FCE-A131-71EDE626F518}" srcOrd="0" destOrd="0" presId="urn:microsoft.com/office/officeart/2005/8/layout/vList2"/>
    <dgm:cxn modelId="{D1428234-F314-4F2E-96EA-D0CB96B27958}" type="presOf" srcId="{C2FF9949-4224-4506-9D95-50717FDBE905}" destId="{14C55F3D-4F6E-48DA-B77C-A6D1508BE4AB}" srcOrd="0" destOrd="0" presId="urn:microsoft.com/office/officeart/2005/8/layout/vList2"/>
    <dgm:cxn modelId="{2356214C-0413-4211-A6CF-989DEDBE1D55}" srcId="{C2FF9949-4224-4506-9D95-50717FDBE905}" destId="{857513A2-7C0F-4F00-B931-86930D46C987}" srcOrd="0" destOrd="0" parTransId="{DC92BA4D-DC1D-4BA8-B31F-210D4E0F54E0}" sibTransId="{B4CE7346-BB24-4E1B-B070-C05FD9C1C9B1}"/>
    <dgm:cxn modelId="{25EE4CC6-7F04-404C-8CF8-FAC0AE1F447C}" type="presParOf" srcId="{14C55F3D-4F6E-48DA-B77C-A6D1508BE4AB}" destId="{87097EA4-350A-4FCE-A131-71EDE626F5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FF9949-4224-4506-9D95-50717FDBE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513A2-7C0F-4F00-B931-86930D46C987}">
      <dgm:prSet/>
      <dgm:spPr/>
      <dgm:t>
        <a:bodyPr/>
        <a:lstStyle/>
        <a:p>
          <a:pPr rtl="0"/>
          <a:r>
            <a:rPr lang="en-US" b="1"/>
            <a:t>1.1 Notation for RE…</a:t>
          </a:r>
          <a:endParaRPr lang="en-US"/>
        </a:p>
      </dgm:t>
    </dgm:pt>
    <dgm:pt modelId="{DC92BA4D-DC1D-4BA8-B31F-210D4E0F54E0}" type="parTrans" cxnId="{2356214C-0413-4211-A6CF-989DEDBE1D55}">
      <dgm:prSet/>
      <dgm:spPr/>
      <dgm:t>
        <a:bodyPr/>
        <a:lstStyle/>
        <a:p>
          <a:endParaRPr lang="en-US"/>
        </a:p>
      </dgm:t>
    </dgm:pt>
    <dgm:pt modelId="{B4CE7346-BB24-4E1B-B070-C05FD9C1C9B1}" type="sibTrans" cxnId="{2356214C-0413-4211-A6CF-989DEDBE1D55}">
      <dgm:prSet/>
      <dgm:spPr/>
      <dgm:t>
        <a:bodyPr/>
        <a:lstStyle/>
        <a:p>
          <a:endParaRPr lang="en-US"/>
        </a:p>
      </dgm:t>
    </dgm:pt>
    <dgm:pt modelId="{14C55F3D-4F6E-48DA-B77C-A6D1508BE4AB}" type="pres">
      <dgm:prSet presAssocID="{C2FF9949-4224-4506-9D95-50717FDBE905}" presName="linear" presStyleCnt="0">
        <dgm:presLayoutVars>
          <dgm:animLvl val="lvl"/>
          <dgm:resizeHandles val="exact"/>
        </dgm:presLayoutVars>
      </dgm:prSet>
      <dgm:spPr/>
    </dgm:pt>
    <dgm:pt modelId="{87097EA4-350A-4FCE-A131-71EDE626F518}" type="pres">
      <dgm:prSet presAssocID="{857513A2-7C0F-4F00-B931-86930D46C9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893041-324A-40CE-96FD-876FFD81B420}" type="presOf" srcId="{C2FF9949-4224-4506-9D95-50717FDBE905}" destId="{14C55F3D-4F6E-48DA-B77C-A6D1508BE4AB}" srcOrd="0" destOrd="0" presId="urn:microsoft.com/office/officeart/2005/8/layout/vList2"/>
    <dgm:cxn modelId="{2356214C-0413-4211-A6CF-989DEDBE1D55}" srcId="{C2FF9949-4224-4506-9D95-50717FDBE905}" destId="{857513A2-7C0F-4F00-B931-86930D46C987}" srcOrd="0" destOrd="0" parTransId="{DC92BA4D-DC1D-4BA8-B31F-210D4E0F54E0}" sibTransId="{B4CE7346-BB24-4E1B-B070-C05FD9C1C9B1}"/>
    <dgm:cxn modelId="{C7D99853-7741-4323-9675-CFC426DD0478}" type="presOf" srcId="{857513A2-7C0F-4F00-B931-86930D46C987}" destId="{87097EA4-350A-4FCE-A131-71EDE626F518}" srcOrd="0" destOrd="0" presId="urn:microsoft.com/office/officeart/2005/8/layout/vList2"/>
    <dgm:cxn modelId="{3EF99F7B-05CC-4F07-B6E7-4B01908389A0}" type="presParOf" srcId="{14C55F3D-4F6E-48DA-B77C-A6D1508BE4AB}" destId="{87097EA4-350A-4FCE-A131-71EDE626F5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FF9949-4224-4506-9D95-50717FDBE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513A2-7C0F-4F00-B931-86930D46C987}">
      <dgm:prSet/>
      <dgm:spPr/>
      <dgm:t>
        <a:bodyPr/>
        <a:lstStyle/>
        <a:p>
          <a:pPr rtl="0"/>
          <a:r>
            <a:rPr lang="en-US" b="1"/>
            <a:t>1.1 Notation for RE…</a:t>
          </a:r>
          <a:endParaRPr lang="en-US"/>
        </a:p>
      </dgm:t>
    </dgm:pt>
    <dgm:pt modelId="{DC92BA4D-DC1D-4BA8-B31F-210D4E0F54E0}" type="parTrans" cxnId="{2356214C-0413-4211-A6CF-989DEDBE1D55}">
      <dgm:prSet/>
      <dgm:spPr/>
      <dgm:t>
        <a:bodyPr/>
        <a:lstStyle/>
        <a:p>
          <a:endParaRPr lang="en-US"/>
        </a:p>
      </dgm:t>
    </dgm:pt>
    <dgm:pt modelId="{B4CE7346-BB24-4E1B-B070-C05FD9C1C9B1}" type="sibTrans" cxnId="{2356214C-0413-4211-A6CF-989DEDBE1D55}">
      <dgm:prSet/>
      <dgm:spPr/>
      <dgm:t>
        <a:bodyPr/>
        <a:lstStyle/>
        <a:p>
          <a:endParaRPr lang="en-US"/>
        </a:p>
      </dgm:t>
    </dgm:pt>
    <dgm:pt modelId="{14C55F3D-4F6E-48DA-B77C-A6D1508BE4AB}" type="pres">
      <dgm:prSet presAssocID="{C2FF9949-4224-4506-9D95-50717FDBE905}" presName="linear" presStyleCnt="0">
        <dgm:presLayoutVars>
          <dgm:animLvl val="lvl"/>
          <dgm:resizeHandles val="exact"/>
        </dgm:presLayoutVars>
      </dgm:prSet>
      <dgm:spPr/>
    </dgm:pt>
    <dgm:pt modelId="{87097EA4-350A-4FCE-A131-71EDE626F518}" type="pres">
      <dgm:prSet presAssocID="{857513A2-7C0F-4F00-B931-86930D46C9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93140C-7B4D-4A30-AE1D-1033836312DA}" type="presOf" srcId="{C2FF9949-4224-4506-9D95-50717FDBE905}" destId="{14C55F3D-4F6E-48DA-B77C-A6D1508BE4AB}" srcOrd="0" destOrd="0" presId="urn:microsoft.com/office/officeart/2005/8/layout/vList2"/>
    <dgm:cxn modelId="{E94F0E21-4E9B-4E1E-9A8A-E82BBD61C37F}" type="presOf" srcId="{857513A2-7C0F-4F00-B931-86930D46C987}" destId="{87097EA4-350A-4FCE-A131-71EDE626F518}" srcOrd="0" destOrd="0" presId="urn:microsoft.com/office/officeart/2005/8/layout/vList2"/>
    <dgm:cxn modelId="{2356214C-0413-4211-A6CF-989DEDBE1D55}" srcId="{C2FF9949-4224-4506-9D95-50717FDBE905}" destId="{857513A2-7C0F-4F00-B931-86930D46C987}" srcOrd="0" destOrd="0" parTransId="{DC92BA4D-DC1D-4BA8-B31F-210D4E0F54E0}" sibTransId="{B4CE7346-BB24-4E1B-B070-C05FD9C1C9B1}"/>
    <dgm:cxn modelId="{EF77A8C4-17F2-46EA-8AD7-AC6D1E16AB47}" type="presParOf" srcId="{14C55F3D-4F6E-48DA-B77C-A6D1508BE4AB}" destId="{87097EA4-350A-4FCE-A131-71EDE626F5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BA1DB39-1405-4F74-8CEC-C84C744C62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C63FBE-61DF-4E40-9EA5-1F8BFAC23232}">
      <dgm:prSet/>
      <dgm:spPr/>
      <dgm:t>
        <a:bodyPr/>
        <a:lstStyle/>
        <a:p>
          <a:pPr rtl="0"/>
          <a:r>
            <a:rPr lang="en-US" b="1"/>
            <a:t>2. Validating user’s input</a:t>
          </a:r>
          <a:endParaRPr lang="en-US"/>
        </a:p>
      </dgm:t>
    </dgm:pt>
    <dgm:pt modelId="{74792414-72CE-4F46-97C1-998F0BCCE0A0}" type="parTrans" cxnId="{E1D4A0EF-EF96-4038-B292-0B3DEBB63D01}">
      <dgm:prSet/>
      <dgm:spPr/>
      <dgm:t>
        <a:bodyPr/>
        <a:lstStyle/>
        <a:p>
          <a:endParaRPr lang="en-US"/>
        </a:p>
      </dgm:t>
    </dgm:pt>
    <dgm:pt modelId="{8086A24A-EB98-44FD-8A70-B3E928FFD15C}" type="sibTrans" cxnId="{E1D4A0EF-EF96-4038-B292-0B3DEBB63D01}">
      <dgm:prSet/>
      <dgm:spPr/>
      <dgm:t>
        <a:bodyPr/>
        <a:lstStyle/>
        <a:p>
          <a:endParaRPr lang="en-US"/>
        </a:p>
      </dgm:t>
    </dgm:pt>
    <dgm:pt modelId="{7533AED0-DB21-4E11-9FD8-A1B3ACD1EDE9}" type="pres">
      <dgm:prSet presAssocID="{8BA1DB39-1405-4F74-8CEC-C84C744C6288}" presName="linear" presStyleCnt="0">
        <dgm:presLayoutVars>
          <dgm:animLvl val="lvl"/>
          <dgm:resizeHandles val="exact"/>
        </dgm:presLayoutVars>
      </dgm:prSet>
      <dgm:spPr/>
    </dgm:pt>
    <dgm:pt modelId="{BA560C5E-F0E1-4A9A-8A39-A1A0CC9F25B4}" type="pres">
      <dgm:prSet presAssocID="{F7C63FBE-61DF-4E40-9EA5-1F8BFAC232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6A767A-5716-41EB-A64A-E66F8D423E67}" type="presOf" srcId="{8BA1DB39-1405-4F74-8CEC-C84C744C6288}" destId="{7533AED0-DB21-4E11-9FD8-A1B3ACD1EDE9}" srcOrd="0" destOrd="0" presId="urn:microsoft.com/office/officeart/2005/8/layout/vList2"/>
    <dgm:cxn modelId="{E1D4A0EF-EF96-4038-B292-0B3DEBB63D01}" srcId="{8BA1DB39-1405-4F74-8CEC-C84C744C6288}" destId="{F7C63FBE-61DF-4E40-9EA5-1F8BFAC23232}" srcOrd="0" destOrd="0" parTransId="{74792414-72CE-4F46-97C1-998F0BCCE0A0}" sibTransId="{8086A24A-EB98-44FD-8A70-B3E928FFD15C}"/>
    <dgm:cxn modelId="{231B06F7-8676-40B6-906F-426674550D09}" type="presOf" srcId="{F7C63FBE-61DF-4E40-9EA5-1F8BFAC23232}" destId="{BA560C5E-F0E1-4A9A-8A39-A1A0CC9F25B4}" srcOrd="0" destOrd="0" presId="urn:microsoft.com/office/officeart/2005/8/layout/vList2"/>
    <dgm:cxn modelId="{6EBBC70C-FC02-4CFE-8643-7AD2A40BB91D}" type="presParOf" srcId="{7533AED0-DB21-4E11-9FD8-A1B3ACD1EDE9}" destId="{BA560C5E-F0E1-4A9A-8A39-A1A0CC9F25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BA1DB39-1405-4F74-8CEC-C84C744C62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C63FBE-61DF-4E40-9EA5-1F8BFAC23232}">
      <dgm:prSet/>
      <dgm:spPr/>
      <dgm:t>
        <a:bodyPr/>
        <a:lstStyle/>
        <a:p>
          <a:pPr rtl="0"/>
          <a:r>
            <a:rPr lang="en-US" b="1"/>
            <a:t>2. Validating user’s input</a:t>
          </a:r>
          <a:endParaRPr lang="en-US"/>
        </a:p>
      </dgm:t>
    </dgm:pt>
    <dgm:pt modelId="{74792414-72CE-4F46-97C1-998F0BCCE0A0}" type="parTrans" cxnId="{E1D4A0EF-EF96-4038-B292-0B3DEBB63D01}">
      <dgm:prSet/>
      <dgm:spPr/>
      <dgm:t>
        <a:bodyPr/>
        <a:lstStyle/>
        <a:p>
          <a:endParaRPr lang="en-US"/>
        </a:p>
      </dgm:t>
    </dgm:pt>
    <dgm:pt modelId="{8086A24A-EB98-44FD-8A70-B3E928FFD15C}" type="sibTrans" cxnId="{E1D4A0EF-EF96-4038-B292-0B3DEBB63D01}">
      <dgm:prSet/>
      <dgm:spPr/>
      <dgm:t>
        <a:bodyPr/>
        <a:lstStyle/>
        <a:p>
          <a:endParaRPr lang="en-US"/>
        </a:p>
      </dgm:t>
    </dgm:pt>
    <dgm:pt modelId="{7533AED0-DB21-4E11-9FD8-A1B3ACD1EDE9}" type="pres">
      <dgm:prSet presAssocID="{8BA1DB39-1405-4F74-8CEC-C84C744C6288}" presName="linear" presStyleCnt="0">
        <dgm:presLayoutVars>
          <dgm:animLvl val="lvl"/>
          <dgm:resizeHandles val="exact"/>
        </dgm:presLayoutVars>
      </dgm:prSet>
      <dgm:spPr/>
    </dgm:pt>
    <dgm:pt modelId="{BA560C5E-F0E1-4A9A-8A39-A1A0CC9F25B4}" type="pres">
      <dgm:prSet presAssocID="{F7C63FBE-61DF-4E40-9EA5-1F8BFAC232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2B2C613-DF7A-4930-A08A-3DE186411300}" type="presOf" srcId="{F7C63FBE-61DF-4E40-9EA5-1F8BFAC23232}" destId="{BA560C5E-F0E1-4A9A-8A39-A1A0CC9F25B4}" srcOrd="0" destOrd="0" presId="urn:microsoft.com/office/officeart/2005/8/layout/vList2"/>
    <dgm:cxn modelId="{9BFCAB18-17B7-412D-A9FA-AB7F8264BB5E}" type="presOf" srcId="{8BA1DB39-1405-4F74-8CEC-C84C744C6288}" destId="{7533AED0-DB21-4E11-9FD8-A1B3ACD1EDE9}" srcOrd="0" destOrd="0" presId="urn:microsoft.com/office/officeart/2005/8/layout/vList2"/>
    <dgm:cxn modelId="{E1D4A0EF-EF96-4038-B292-0B3DEBB63D01}" srcId="{8BA1DB39-1405-4F74-8CEC-C84C744C6288}" destId="{F7C63FBE-61DF-4E40-9EA5-1F8BFAC23232}" srcOrd="0" destOrd="0" parTransId="{74792414-72CE-4F46-97C1-998F0BCCE0A0}" sibTransId="{8086A24A-EB98-44FD-8A70-B3E928FFD15C}"/>
    <dgm:cxn modelId="{8E2F5509-B45D-419A-B96D-6EDE04621008}" type="presParOf" srcId="{7533AED0-DB21-4E11-9FD8-A1B3ACD1EDE9}" destId="{BA560C5E-F0E1-4A9A-8A39-A1A0CC9F25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BA1DB39-1405-4F74-8CEC-C84C744C62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C63FBE-61DF-4E40-9EA5-1F8BFAC23232}">
      <dgm:prSet/>
      <dgm:spPr/>
      <dgm:t>
        <a:bodyPr/>
        <a:lstStyle/>
        <a:p>
          <a:pPr rtl="0"/>
          <a:r>
            <a:rPr lang="en-US" b="1"/>
            <a:t>2. Validating user’s input</a:t>
          </a:r>
          <a:endParaRPr lang="en-US"/>
        </a:p>
      </dgm:t>
    </dgm:pt>
    <dgm:pt modelId="{74792414-72CE-4F46-97C1-998F0BCCE0A0}" type="parTrans" cxnId="{E1D4A0EF-EF96-4038-B292-0B3DEBB63D01}">
      <dgm:prSet/>
      <dgm:spPr/>
      <dgm:t>
        <a:bodyPr/>
        <a:lstStyle/>
        <a:p>
          <a:endParaRPr lang="en-US"/>
        </a:p>
      </dgm:t>
    </dgm:pt>
    <dgm:pt modelId="{8086A24A-EB98-44FD-8A70-B3E928FFD15C}" type="sibTrans" cxnId="{E1D4A0EF-EF96-4038-B292-0B3DEBB63D01}">
      <dgm:prSet/>
      <dgm:spPr/>
      <dgm:t>
        <a:bodyPr/>
        <a:lstStyle/>
        <a:p>
          <a:endParaRPr lang="en-US"/>
        </a:p>
      </dgm:t>
    </dgm:pt>
    <dgm:pt modelId="{7533AED0-DB21-4E11-9FD8-A1B3ACD1EDE9}" type="pres">
      <dgm:prSet presAssocID="{8BA1DB39-1405-4F74-8CEC-C84C744C6288}" presName="linear" presStyleCnt="0">
        <dgm:presLayoutVars>
          <dgm:animLvl val="lvl"/>
          <dgm:resizeHandles val="exact"/>
        </dgm:presLayoutVars>
      </dgm:prSet>
      <dgm:spPr/>
    </dgm:pt>
    <dgm:pt modelId="{BA560C5E-F0E1-4A9A-8A39-A1A0CC9F25B4}" type="pres">
      <dgm:prSet presAssocID="{F7C63FBE-61DF-4E40-9EA5-1F8BFAC232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966CDB0-29D8-478F-820B-06C18EF6A11F}" type="presOf" srcId="{8BA1DB39-1405-4F74-8CEC-C84C744C6288}" destId="{7533AED0-DB21-4E11-9FD8-A1B3ACD1EDE9}" srcOrd="0" destOrd="0" presId="urn:microsoft.com/office/officeart/2005/8/layout/vList2"/>
    <dgm:cxn modelId="{54FC3FB5-9E8A-4753-9F2E-B5D3FB1578B9}" type="presOf" srcId="{F7C63FBE-61DF-4E40-9EA5-1F8BFAC23232}" destId="{BA560C5E-F0E1-4A9A-8A39-A1A0CC9F25B4}" srcOrd="0" destOrd="0" presId="urn:microsoft.com/office/officeart/2005/8/layout/vList2"/>
    <dgm:cxn modelId="{E1D4A0EF-EF96-4038-B292-0B3DEBB63D01}" srcId="{8BA1DB39-1405-4F74-8CEC-C84C744C6288}" destId="{F7C63FBE-61DF-4E40-9EA5-1F8BFAC23232}" srcOrd="0" destOrd="0" parTransId="{74792414-72CE-4F46-97C1-998F0BCCE0A0}" sibTransId="{8086A24A-EB98-44FD-8A70-B3E928FFD15C}"/>
    <dgm:cxn modelId="{9C81F1B2-9C40-45F9-AD56-B473FE5EF7E7}" type="presParOf" srcId="{7533AED0-DB21-4E11-9FD8-A1B3ACD1EDE9}" destId="{BA560C5E-F0E1-4A9A-8A39-A1A0CC9F25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BA1DB39-1405-4F74-8CEC-C84C744C62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C63FBE-61DF-4E40-9EA5-1F8BFAC23232}">
      <dgm:prSet/>
      <dgm:spPr/>
      <dgm:t>
        <a:bodyPr/>
        <a:lstStyle/>
        <a:p>
          <a:pPr rtl="0"/>
          <a:r>
            <a:rPr lang="en-US" b="1"/>
            <a:t>2. Validating user’s input</a:t>
          </a:r>
          <a:endParaRPr lang="en-US"/>
        </a:p>
      </dgm:t>
    </dgm:pt>
    <dgm:pt modelId="{74792414-72CE-4F46-97C1-998F0BCCE0A0}" type="parTrans" cxnId="{E1D4A0EF-EF96-4038-B292-0B3DEBB63D01}">
      <dgm:prSet/>
      <dgm:spPr/>
      <dgm:t>
        <a:bodyPr/>
        <a:lstStyle/>
        <a:p>
          <a:endParaRPr lang="en-US"/>
        </a:p>
      </dgm:t>
    </dgm:pt>
    <dgm:pt modelId="{8086A24A-EB98-44FD-8A70-B3E928FFD15C}" type="sibTrans" cxnId="{E1D4A0EF-EF96-4038-B292-0B3DEBB63D01}">
      <dgm:prSet/>
      <dgm:spPr/>
      <dgm:t>
        <a:bodyPr/>
        <a:lstStyle/>
        <a:p>
          <a:endParaRPr lang="en-US"/>
        </a:p>
      </dgm:t>
    </dgm:pt>
    <dgm:pt modelId="{7533AED0-DB21-4E11-9FD8-A1B3ACD1EDE9}" type="pres">
      <dgm:prSet presAssocID="{8BA1DB39-1405-4F74-8CEC-C84C744C6288}" presName="linear" presStyleCnt="0">
        <dgm:presLayoutVars>
          <dgm:animLvl val="lvl"/>
          <dgm:resizeHandles val="exact"/>
        </dgm:presLayoutVars>
      </dgm:prSet>
      <dgm:spPr/>
    </dgm:pt>
    <dgm:pt modelId="{BA560C5E-F0E1-4A9A-8A39-A1A0CC9F25B4}" type="pres">
      <dgm:prSet presAssocID="{F7C63FBE-61DF-4E40-9EA5-1F8BFAC232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C9B2607-F551-4209-A3F7-74A05A7D58BD}" type="presOf" srcId="{8BA1DB39-1405-4F74-8CEC-C84C744C6288}" destId="{7533AED0-DB21-4E11-9FD8-A1B3ACD1EDE9}" srcOrd="0" destOrd="0" presId="urn:microsoft.com/office/officeart/2005/8/layout/vList2"/>
    <dgm:cxn modelId="{594E3588-81FE-43DF-9D39-8B77F3DC5E9F}" type="presOf" srcId="{F7C63FBE-61DF-4E40-9EA5-1F8BFAC23232}" destId="{BA560C5E-F0E1-4A9A-8A39-A1A0CC9F25B4}" srcOrd="0" destOrd="0" presId="urn:microsoft.com/office/officeart/2005/8/layout/vList2"/>
    <dgm:cxn modelId="{E1D4A0EF-EF96-4038-B292-0B3DEBB63D01}" srcId="{8BA1DB39-1405-4F74-8CEC-C84C744C6288}" destId="{F7C63FBE-61DF-4E40-9EA5-1F8BFAC23232}" srcOrd="0" destOrd="0" parTransId="{74792414-72CE-4F46-97C1-998F0BCCE0A0}" sibTransId="{8086A24A-EB98-44FD-8A70-B3E928FFD15C}"/>
    <dgm:cxn modelId="{0B47B69D-20F5-48C5-8EEA-293F66D94018}" type="presParOf" srcId="{7533AED0-DB21-4E11-9FD8-A1B3ACD1EDE9}" destId="{BA560C5E-F0E1-4A9A-8A39-A1A0CC9F25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D43D0C3-4A05-4E1C-BA53-B6731A5E5E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50C8D5-79DE-4F8A-BD5C-6C6398B956F7}">
      <dgm:prSet/>
      <dgm:spPr/>
      <dgm:t>
        <a:bodyPr/>
        <a:lstStyle/>
        <a:p>
          <a:pPr rtl="0"/>
          <a:r>
            <a:rPr lang="en-US" b="1" dirty="0"/>
            <a:t>3. String functions in PHP</a:t>
          </a:r>
          <a:endParaRPr lang="en-US" dirty="0"/>
        </a:p>
      </dgm:t>
    </dgm:pt>
    <dgm:pt modelId="{82EBF23F-1B34-4E0B-9DB1-3AB0810D3EA5}" type="parTrans" cxnId="{2B348E42-AE9E-476B-ADEA-B8F8A89C62A3}">
      <dgm:prSet/>
      <dgm:spPr/>
      <dgm:t>
        <a:bodyPr/>
        <a:lstStyle/>
        <a:p>
          <a:endParaRPr lang="en-US"/>
        </a:p>
      </dgm:t>
    </dgm:pt>
    <dgm:pt modelId="{FCED2DE5-B809-4A0D-9A68-BD22BE7F7CAB}" type="sibTrans" cxnId="{2B348E42-AE9E-476B-ADEA-B8F8A89C62A3}">
      <dgm:prSet/>
      <dgm:spPr/>
      <dgm:t>
        <a:bodyPr/>
        <a:lstStyle/>
        <a:p>
          <a:endParaRPr lang="en-US"/>
        </a:p>
      </dgm:t>
    </dgm:pt>
    <dgm:pt modelId="{48E532BE-AD00-4484-8202-912BD726B5D8}" type="pres">
      <dgm:prSet presAssocID="{FD43D0C3-4A05-4E1C-BA53-B6731A5E5EDB}" presName="linear" presStyleCnt="0">
        <dgm:presLayoutVars>
          <dgm:animLvl val="lvl"/>
          <dgm:resizeHandles val="exact"/>
        </dgm:presLayoutVars>
      </dgm:prSet>
      <dgm:spPr/>
    </dgm:pt>
    <dgm:pt modelId="{680C5E88-1A19-4115-9F02-6DDA65EDBAC8}" type="pres">
      <dgm:prSet presAssocID="{F450C8D5-79DE-4F8A-BD5C-6C6398B956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8B80E05-5CE3-49BD-A462-0FAB23148760}" type="presOf" srcId="{F450C8D5-79DE-4F8A-BD5C-6C6398B956F7}" destId="{680C5E88-1A19-4115-9F02-6DDA65EDBAC8}" srcOrd="0" destOrd="0" presId="urn:microsoft.com/office/officeart/2005/8/layout/vList2"/>
    <dgm:cxn modelId="{2B348E42-AE9E-476B-ADEA-B8F8A89C62A3}" srcId="{FD43D0C3-4A05-4E1C-BA53-B6731A5E5EDB}" destId="{F450C8D5-79DE-4F8A-BD5C-6C6398B956F7}" srcOrd="0" destOrd="0" parTransId="{82EBF23F-1B34-4E0B-9DB1-3AB0810D3EA5}" sibTransId="{FCED2DE5-B809-4A0D-9A68-BD22BE7F7CAB}"/>
    <dgm:cxn modelId="{CCF90EB0-A5A1-4A1B-9761-30408B412B1C}" type="presOf" srcId="{FD43D0C3-4A05-4E1C-BA53-B6731A5E5EDB}" destId="{48E532BE-AD00-4484-8202-912BD726B5D8}" srcOrd="0" destOrd="0" presId="urn:microsoft.com/office/officeart/2005/8/layout/vList2"/>
    <dgm:cxn modelId="{1B519CEB-D68C-42C3-B7F6-F166B48A625F}" type="presParOf" srcId="{48E532BE-AD00-4484-8202-912BD726B5D8}" destId="{680C5E88-1A19-4115-9F02-6DDA65EDBA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F46032D-7F48-4A1E-8C00-63247189A484}" type="presOf" srcId="{C75149BE-56C5-4AFF-891F-688D48084180}" destId="{38B99315-EDAB-41D2-91DB-6C8150C3426B}" srcOrd="0" destOrd="0" presId="urn:microsoft.com/office/officeart/2005/8/layout/vList2"/>
    <dgm:cxn modelId="{519CD8D0-4073-4565-8FD3-A94DD6872162}" type="presOf" srcId="{0531C489-E034-47AF-93C9-84227B9BB812}" destId="{96D59D53-6415-4A9F-84FB-8B096DFC5F79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AA9E3244-4356-45EB-A4D7-AB7F9AAE4026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D8F75-B50A-446F-927D-E998724FC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FDE91-8503-4A90-8C24-C9814BD4F53D}">
      <dgm:prSet/>
      <dgm:spPr/>
      <dgm:t>
        <a:bodyPr/>
        <a:lstStyle/>
        <a:p>
          <a:pPr rtl="0"/>
          <a:r>
            <a:rPr lang="en-US" b="1" dirty="0"/>
            <a:t>Summary of the previous lecture</a:t>
          </a:r>
          <a:endParaRPr lang="en-US" dirty="0"/>
        </a:p>
      </dgm:t>
    </dgm:pt>
    <dgm:pt modelId="{D19FF257-6776-401B-AE34-42FDB74567F9}" type="parTrans" cxnId="{17D39679-70E9-45E1-9DE6-C4D8E00D0142}">
      <dgm:prSet/>
      <dgm:spPr/>
      <dgm:t>
        <a:bodyPr/>
        <a:lstStyle/>
        <a:p>
          <a:endParaRPr lang="en-US"/>
        </a:p>
      </dgm:t>
    </dgm:pt>
    <dgm:pt modelId="{C90B4E4F-4C11-4F84-A6F8-F0DC1168EF4E}" type="sibTrans" cxnId="{17D39679-70E9-45E1-9DE6-C4D8E00D0142}">
      <dgm:prSet/>
      <dgm:spPr/>
      <dgm:t>
        <a:bodyPr/>
        <a:lstStyle/>
        <a:p>
          <a:endParaRPr lang="en-US"/>
        </a:p>
      </dgm:t>
    </dgm:pt>
    <dgm:pt modelId="{853F8FF7-703D-4495-B900-34A840BA4847}" type="pres">
      <dgm:prSet presAssocID="{5C8D8F75-B50A-446F-927D-E998724FC181}" presName="linear" presStyleCnt="0">
        <dgm:presLayoutVars>
          <dgm:animLvl val="lvl"/>
          <dgm:resizeHandles val="exact"/>
        </dgm:presLayoutVars>
      </dgm:prSet>
      <dgm:spPr/>
    </dgm:pt>
    <dgm:pt modelId="{D0EEDD62-4DC8-4287-A8FB-74F6B0938806}" type="pres">
      <dgm:prSet presAssocID="{20AFDE91-8503-4A90-8C24-C9814BD4F5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238C45-2C99-4BB3-B8D2-173F4861E2EC}" type="presOf" srcId="{20AFDE91-8503-4A90-8C24-C9814BD4F53D}" destId="{D0EEDD62-4DC8-4287-A8FB-74F6B0938806}" srcOrd="0" destOrd="0" presId="urn:microsoft.com/office/officeart/2005/8/layout/vList2"/>
    <dgm:cxn modelId="{17D39679-70E9-45E1-9DE6-C4D8E00D0142}" srcId="{5C8D8F75-B50A-446F-927D-E998724FC181}" destId="{20AFDE91-8503-4A90-8C24-C9814BD4F53D}" srcOrd="0" destOrd="0" parTransId="{D19FF257-6776-401B-AE34-42FDB74567F9}" sibTransId="{C90B4E4F-4C11-4F84-A6F8-F0DC1168EF4E}"/>
    <dgm:cxn modelId="{666DFCCD-DD70-4683-8186-5DDAC50FDEC2}" type="presOf" srcId="{5C8D8F75-B50A-446F-927D-E998724FC181}" destId="{853F8FF7-703D-4495-B900-34A840BA4847}" srcOrd="0" destOrd="0" presId="urn:microsoft.com/office/officeart/2005/8/layout/vList2"/>
    <dgm:cxn modelId="{4797D29F-1852-43A8-BC98-D49C688AC45D}" type="presParOf" srcId="{853F8FF7-703D-4495-B900-34A840BA4847}" destId="{D0EEDD62-4DC8-4287-A8FB-74F6B09388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EB7CE3F-EDAA-4A6A-853B-D4470898FABC}" type="presOf" srcId="{C75149BE-56C5-4AFF-891F-688D48084180}" destId="{38B99315-EDAB-41D2-91DB-6C8150C3426B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3FC5B8E5-8E87-4953-BD3B-4D3DCD08F78B}" type="presOf" srcId="{0531C489-E034-47AF-93C9-84227B9BB812}" destId="{96D59D53-6415-4A9F-84FB-8B096DFC5F79}" srcOrd="0" destOrd="0" presId="urn:microsoft.com/office/officeart/2005/8/layout/vList2"/>
    <dgm:cxn modelId="{F8BAD9E7-0938-4B76-8867-0DCBCB5B5A24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B3BB65-40B0-4C05-ADDA-86467EDE5991}" type="presOf" srcId="{0531C489-E034-47AF-93C9-84227B9BB812}" destId="{96D59D53-6415-4A9F-84FB-8B096DFC5F79}" srcOrd="0" destOrd="0" presId="urn:microsoft.com/office/officeart/2005/8/layout/vList2"/>
    <dgm:cxn modelId="{60C06C78-2BC5-45D3-99E6-16FF8295234C}" type="presOf" srcId="{C75149BE-56C5-4AFF-891F-688D48084180}" destId="{38B99315-EDAB-41D2-91DB-6C8150C3426B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FC6A42F0-3EB8-4141-8366-99E559F13875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0744C9-66E1-4DDB-8D5E-933757093E1C}" type="presOf" srcId="{C75149BE-56C5-4AFF-891F-688D48084180}" destId="{38B99315-EDAB-41D2-91DB-6C8150C3426B}" srcOrd="0" destOrd="0" presId="urn:microsoft.com/office/officeart/2005/8/layout/vList2"/>
    <dgm:cxn modelId="{F8AD22D9-28D0-47CE-84B2-D57F81200BE0}" type="presOf" srcId="{0531C489-E034-47AF-93C9-84227B9BB812}" destId="{96D59D53-6415-4A9F-84FB-8B096DFC5F79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18558B28-01AD-408C-A6C7-17C6258B1D33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427068C-BAC2-4F3A-B72B-044428539B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F7EBFF-C785-4E96-8D12-5B80B09FDA5A}">
      <dgm:prSet/>
      <dgm:spPr/>
      <dgm:t>
        <a:bodyPr/>
        <a:lstStyle/>
        <a:p>
          <a:pPr rtl="0"/>
          <a:r>
            <a:rPr lang="en-US" b="1" dirty="0"/>
            <a:t>3. String functions in PHP…</a:t>
          </a:r>
          <a:endParaRPr lang="en-US" dirty="0"/>
        </a:p>
      </dgm:t>
    </dgm:pt>
    <dgm:pt modelId="{81A3D84B-D2E4-4BB0-AAC0-EECF09DA395A}" type="parTrans" cxnId="{A64493B3-1B1D-4544-8F58-A7B2AD5504D2}">
      <dgm:prSet/>
      <dgm:spPr/>
      <dgm:t>
        <a:bodyPr/>
        <a:lstStyle/>
        <a:p>
          <a:endParaRPr lang="en-US"/>
        </a:p>
      </dgm:t>
    </dgm:pt>
    <dgm:pt modelId="{ED80E00D-538B-4788-B0C8-CBD6AE548302}" type="sibTrans" cxnId="{A64493B3-1B1D-4544-8F58-A7B2AD5504D2}">
      <dgm:prSet/>
      <dgm:spPr/>
      <dgm:t>
        <a:bodyPr/>
        <a:lstStyle/>
        <a:p>
          <a:endParaRPr lang="en-US"/>
        </a:p>
      </dgm:t>
    </dgm:pt>
    <dgm:pt modelId="{61646547-F439-4E10-ADB4-7DDDFC57E0E7}" type="pres">
      <dgm:prSet presAssocID="{D427068C-BAC2-4F3A-B72B-044428539B9F}" presName="linear" presStyleCnt="0">
        <dgm:presLayoutVars>
          <dgm:animLvl val="lvl"/>
          <dgm:resizeHandles val="exact"/>
        </dgm:presLayoutVars>
      </dgm:prSet>
      <dgm:spPr/>
    </dgm:pt>
    <dgm:pt modelId="{35EC1C7E-8144-45E4-90FA-04E5569F701C}" type="pres">
      <dgm:prSet presAssocID="{12F7EBFF-C785-4E96-8D12-5B80B09FDA5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4C2E40-D2A9-4732-A22E-16C93BE517C0}" type="presOf" srcId="{D427068C-BAC2-4F3A-B72B-044428539B9F}" destId="{61646547-F439-4E10-ADB4-7DDDFC57E0E7}" srcOrd="0" destOrd="0" presId="urn:microsoft.com/office/officeart/2005/8/layout/vList2"/>
    <dgm:cxn modelId="{8B209F89-10DB-4728-84C1-3D6F31431C95}" type="presOf" srcId="{12F7EBFF-C785-4E96-8D12-5B80B09FDA5A}" destId="{35EC1C7E-8144-45E4-90FA-04E5569F701C}" srcOrd="0" destOrd="0" presId="urn:microsoft.com/office/officeart/2005/8/layout/vList2"/>
    <dgm:cxn modelId="{A64493B3-1B1D-4544-8F58-A7B2AD5504D2}" srcId="{D427068C-BAC2-4F3A-B72B-044428539B9F}" destId="{12F7EBFF-C785-4E96-8D12-5B80B09FDA5A}" srcOrd="0" destOrd="0" parTransId="{81A3D84B-D2E4-4BB0-AAC0-EECF09DA395A}" sibTransId="{ED80E00D-538B-4788-B0C8-CBD6AE548302}"/>
    <dgm:cxn modelId="{725E4E8A-E58D-460C-8E6E-A7B15754A136}" type="presParOf" srcId="{61646547-F439-4E10-ADB4-7DDDFC57E0E7}" destId="{35EC1C7E-8144-45E4-90FA-04E5569F70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BB9660C-14D1-4049-90E8-8D312B3AFDFC}" type="presOf" srcId="{C75149BE-56C5-4AFF-891F-688D48084180}" destId="{38B99315-EDAB-41D2-91DB-6C8150C3426B}" srcOrd="0" destOrd="0" presId="urn:microsoft.com/office/officeart/2005/8/layout/vList2"/>
    <dgm:cxn modelId="{2C3CC93C-3F3F-4351-A6C1-7F293F6D7496}" type="presOf" srcId="{0531C489-E034-47AF-93C9-84227B9BB812}" destId="{96D59D53-6415-4A9F-84FB-8B096DFC5F79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6B5C03E9-F880-4B8F-832C-F8D1CC2FFCFA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3FCD24-EE48-4046-8F76-AE0D9E1B0604}" type="presOf" srcId="{0531C489-E034-47AF-93C9-84227B9BB812}" destId="{96D59D53-6415-4A9F-84FB-8B096DFC5F79}" srcOrd="0" destOrd="0" presId="urn:microsoft.com/office/officeart/2005/8/layout/vList2"/>
    <dgm:cxn modelId="{1B6BBE47-B4BC-4FF1-A6FA-E2BC7CD8CE0C}" type="presOf" srcId="{C75149BE-56C5-4AFF-891F-688D48084180}" destId="{38B99315-EDAB-41D2-91DB-6C8150C3426B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D5B7B9ED-AC22-4E25-9872-BDD965245070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6D7CBEC-C464-48B8-9A91-62F6F93E72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547705-B08C-4E86-AB20-9B07603CE024}">
      <dgm:prSet/>
      <dgm:spPr/>
      <dgm:t>
        <a:bodyPr/>
        <a:lstStyle/>
        <a:p>
          <a:pPr rtl="0"/>
          <a:r>
            <a:rPr lang="en-US" b="1" dirty="0"/>
            <a:t>3. String functions in PHP…</a:t>
          </a:r>
          <a:endParaRPr lang="en-US" dirty="0"/>
        </a:p>
      </dgm:t>
    </dgm:pt>
    <dgm:pt modelId="{0AF11089-C0BB-4F46-A67E-2697E013EFF7}" type="parTrans" cxnId="{31E8FC39-793C-48D3-AB3B-1204CE0CDCAF}">
      <dgm:prSet/>
      <dgm:spPr/>
      <dgm:t>
        <a:bodyPr/>
        <a:lstStyle/>
        <a:p>
          <a:endParaRPr lang="en-US"/>
        </a:p>
      </dgm:t>
    </dgm:pt>
    <dgm:pt modelId="{5ABAF502-6BEE-49EF-9700-45728EBA4308}" type="sibTrans" cxnId="{31E8FC39-793C-48D3-AB3B-1204CE0CDCAF}">
      <dgm:prSet/>
      <dgm:spPr/>
      <dgm:t>
        <a:bodyPr/>
        <a:lstStyle/>
        <a:p>
          <a:endParaRPr lang="en-US"/>
        </a:p>
      </dgm:t>
    </dgm:pt>
    <dgm:pt modelId="{B216A815-9F1D-4703-B0E4-E2511A98E3EE}" type="pres">
      <dgm:prSet presAssocID="{16D7CBEC-C464-48B8-9A91-62F6F93E7249}" presName="linear" presStyleCnt="0">
        <dgm:presLayoutVars>
          <dgm:animLvl val="lvl"/>
          <dgm:resizeHandles val="exact"/>
        </dgm:presLayoutVars>
      </dgm:prSet>
      <dgm:spPr/>
    </dgm:pt>
    <dgm:pt modelId="{8CC31886-8FD2-4FFA-9850-C018D7DDD7F2}" type="pres">
      <dgm:prSet presAssocID="{78547705-B08C-4E86-AB20-9B07603CE0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1E8FC39-793C-48D3-AB3B-1204CE0CDCAF}" srcId="{16D7CBEC-C464-48B8-9A91-62F6F93E7249}" destId="{78547705-B08C-4E86-AB20-9B07603CE024}" srcOrd="0" destOrd="0" parTransId="{0AF11089-C0BB-4F46-A67E-2697E013EFF7}" sibTransId="{5ABAF502-6BEE-49EF-9700-45728EBA4308}"/>
    <dgm:cxn modelId="{E2B78649-71BF-48CE-8887-FBF4DF70E353}" type="presOf" srcId="{16D7CBEC-C464-48B8-9A91-62F6F93E7249}" destId="{B216A815-9F1D-4703-B0E4-E2511A98E3EE}" srcOrd="0" destOrd="0" presId="urn:microsoft.com/office/officeart/2005/8/layout/vList2"/>
    <dgm:cxn modelId="{12BDE4AC-063A-4592-8D5B-C40FED07E16D}" type="presOf" srcId="{78547705-B08C-4E86-AB20-9B07603CE024}" destId="{8CC31886-8FD2-4FFA-9850-C018D7DDD7F2}" srcOrd="0" destOrd="0" presId="urn:microsoft.com/office/officeart/2005/8/layout/vList2"/>
    <dgm:cxn modelId="{2B0482CF-BDB6-4769-A31D-DA9F3003FA67}" type="presParOf" srcId="{B216A815-9F1D-4703-B0E4-E2511A98E3EE}" destId="{8CC31886-8FD2-4FFA-9850-C018D7DDD7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2B5B90-A5AA-4643-8789-A1A031C3917F}" type="presOf" srcId="{C75149BE-56C5-4AFF-891F-688D48084180}" destId="{38B99315-EDAB-41D2-91DB-6C8150C3426B}" srcOrd="0" destOrd="0" presId="urn:microsoft.com/office/officeart/2005/8/layout/vList2"/>
    <dgm:cxn modelId="{AA17BB97-FDD9-477E-9648-9C53177E4A13}" type="presOf" srcId="{0531C489-E034-47AF-93C9-84227B9BB812}" destId="{96D59D53-6415-4A9F-84FB-8B096DFC5F79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B784BA28-0A3F-450B-80FE-B6F710B0FE46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531C489-E034-47AF-93C9-84227B9BB8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5149BE-56C5-4AFF-891F-688D48084180}">
      <dgm:prSet/>
      <dgm:spPr/>
      <dgm:t>
        <a:bodyPr/>
        <a:lstStyle/>
        <a:p>
          <a:pPr rtl="0"/>
          <a:r>
            <a:rPr lang="en-US" b="1"/>
            <a:t>3. String functions in PHP</a:t>
          </a:r>
          <a:r>
            <a:rPr lang="en-US"/>
            <a:t>…</a:t>
          </a:r>
        </a:p>
      </dgm:t>
    </dgm:pt>
    <dgm:pt modelId="{94F1CD6B-B59C-4496-A758-2C2917B171A8}" type="parTrans" cxnId="{77364FDE-E912-4052-BA64-E43656DF36E7}">
      <dgm:prSet/>
      <dgm:spPr/>
      <dgm:t>
        <a:bodyPr/>
        <a:lstStyle/>
        <a:p>
          <a:endParaRPr lang="en-US"/>
        </a:p>
      </dgm:t>
    </dgm:pt>
    <dgm:pt modelId="{61CE21E3-1736-4860-B2F0-99BF2381000F}" type="sibTrans" cxnId="{77364FDE-E912-4052-BA64-E43656DF36E7}">
      <dgm:prSet/>
      <dgm:spPr/>
      <dgm:t>
        <a:bodyPr/>
        <a:lstStyle/>
        <a:p>
          <a:endParaRPr lang="en-US"/>
        </a:p>
      </dgm:t>
    </dgm:pt>
    <dgm:pt modelId="{96D59D53-6415-4A9F-84FB-8B096DFC5F79}" type="pres">
      <dgm:prSet presAssocID="{0531C489-E034-47AF-93C9-84227B9BB812}" presName="linear" presStyleCnt="0">
        <dgm:presLayoutVars>
          <dgm:animLvl val="lvl"/>
          <dgm:resizeHandles val="exact"/>
        </dgm:presLayoutVars>
      </dgm:prSet>
      <dgm:spPr/>
    </dgm:pt>
    <dgm:pt modelId="{38B99315-EDAB-41D2-91DB-6C8150C3426B}" type="pres">
      <dgm:prSet presAssocID="{C75149BE-56C5-4AFF-891F-688D480841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009BB27-C2B7-4A66-A626-86F84BEB369B}" type="presOf" srcId="{0531C489-E034-47AF-93C9-84227B9BB812}" destId="{96D59D53-6415-4A9F-84FB-8B096DFC5F79}" srcOrd="0" destOrd="0" presId="urn:microsoft.com/office/officeart/2005/8/layout/vList2"/>
    <dgm:cxn modelId="{99EB91CF-15F1-4414-8A57-AC9933C373CB}" type="presOf" srcId="{C75149BE-56C5-4AFF-891F-688D48084180}" destId="{38B99315-EDAB-41D2-91DB-6C8150C3426B}" srcOrd="0" destOrd="0" presId="urn:microsoft.com/office/officeart/2005/8/layout/vList2"/>
    <dgm:cxn modelId="{77364FDE-E912-4052-BA64-E43656DF36E7}" srcId="{0531C489-E034-47AF-93C9-84227B9BB812}" destId="{C75149BE-56C5-4AFF-891F-688D48084180}" srcOrd="0" destOrd="0" parTransId="{94F1CD6B-B59C-4496-A758-2C2917B171A8}" sibTransId="{61CE21E3-1736-4860-B2F0-99BF2381000F}"/>
    <dgm:cxn modelId="{FB4EB995-530A-46B5-92C8-3F4DED6CD128}" type="presParOf" srcId="{96D59D53-6415-4A9F-84FB-8B096DFC5F79}" destId="{38B99315-EDAB-41D2-91DB-6C8150C342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/>
            <a:t>Summary</a:t>
          </a:r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12AF21-25F3-4886-BCA1-D9EA6F96A13F}" type="presOf" srcId="{2DAD9AB5-2A00-49AB-B666-99862E010CA4}" destId="{ED55E89D-CE7B-4A90-8D3E-0811C4F70E2A}" srcOrd="0" destOrd="0" presId="urn:microsoft.com/office/officeart/2005/8/layout/vList2"/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89242451-AA71-411F-BA58-08E80D0FF3FE}" type="presOf" srcId="{A7FAB410-C736-49CB-94D0-2E105F3F78E0}" destId="{57DEE79B-6F3B-4090-8E60-93AAF262AD8A}" srcOrd="0" destOrd="0" presId="urn:microsoft.com/office/officeart/2005/8/layout/vList2"/>
    <dgm:cxn modelId="{9F0B40CB-30BB-4A75-AF64-A1B54E975A78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24E298-7492-4368-A591-31488CBD8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83337-FD9C-49D6-8269-F98B3C25FB70}">
      <dgm:prSet/>
      <dgm:spPr/>
      <dgm:t>
        <a:bodyPr/>
        <a:lstStyle/>
        <a:p>
          <a:pPr rtl="0"/>
          <a:r>
            <a:rPr lang="en-US" b="1" dirty="0"/>
            <a:t>Outline</a:t>
          </a:r>
        </a:p>
      </dgm:t>
    </dgm:pt>
    <dgm:pt modelId="{66E6CB36-9683-41D2-972B-E28CB3826179}" type="parTrans" cxnId="{BC2E727E-8357-4126-92EE-25EB948E349E}">
      <dgm:prSet/>
      <dgm:spPr/>
      <dgm:t>
        <a:bodyPr/>
        <a:lstStyle/>
        <a:p>
          <a:endParaRPr lang="en-US"/>
        </a:p>
      </dgm:t>
    </dgm:pt>
    <dgm:pt modelId="{B65E4A54-EFEA-4B58-A68C-9372569C3697}" type="sibTrans" cxnId="{BC2E727E-8357-4126-92EE-25EB948E349E}">
      <dgm:prSet/>
      <dgm:spPr/>
      <dgm:t>
        <a:bodyPr/>
        <a:lstStyle/>
        <a:p>
          <a:endParaRPr lang="en-US"/>
        </a:p>
      </dgm:t>
    </dgm:pt>
    <dgm:pt modelId="{29D2606A-90AD-46B8-B3EB-9C96727C0C18}" type="pres">
      <dgm:prSet presAssocID="{B824E298-7492-4368-A591-31488CBD8131}" presName="linear" presStyleCnt="0">
        <dgm:presLayoutVars>
          <dgm:animLvl val="lvl"/>
          <dgm:resizeHandles val="exact"/>
        </dgm:presLayoutVars>
      </dgm:prSet>
      <dgm:spPr/>
    </dgm:pt>
    <dgm:pt modelId="{A5A6D631-6B23-4765-8B1F-801432877C98}" type="pres">
      <dgm:prSet presAssocID="{74883337-FD9C-49D6-8269-F98B3C25FB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C2E727E-8357-4126-92EE-25EB948E349E}" srcId="{B824E298-7492-4368-A591-31488CBD8131}" destId="{74883337-FD9C-49D6-8269-F98B3C25FB70}" srcOrd="0" destOrd="0" parTransId="{66E6CB36-9683-41D2-972B-E28CB3826179}" sibTransId="{B65E4A54-EFEA-4B58-A68C-9372569C3697}"/>
    <dgm:cxn modelId="{F82505A2-3EDB-4A24-8528-FD7F0C0EBA71}" type="presOf" srcId="{74883337-FD9C-49D6-8269-F98B3C25FB70}" destId="{A5A6D631-6B23-4765-8B1F-801432877C98}" srcOrd="0" destOrd="0" presId="urn:microsoft.com/office/officeart/2005/8/layout/vList2"/>
    <dgm:cxn modelId="{B98C7FE3-FC43-4C3E-BD34-0465DF10CA35}" type="presOf" srcId="{B824E298-7492-4368-A591-31488CBD8131}" destId="{29D2606A-90AD-46B8-B3EB-9C96727C0C18}" srcOrd="0" destOrd="0" presId="urn:microsoft.com/office/officeart/2005/8/layout/vList2"/>
    <dgm:cxn modelId="{A403747D-AE3A-4D78-AA5D-5ABB20C450B3}" type="presParOf" srcId="{29D2606A-90AD-46B8-B3EB-9C96727C0C18}" destId="{A5A6D631-6B23-4765-8B1F-801432877C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/>
            <a:t>References</a:t>
          </a:r>
          <a:r>
            <a:rPr lang="en-US" b="1" dirty="0"/>
            <a:t>		</a:t>
          </a:r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E3C7C6B3-CE32-4998-A139-E5E4701302C6}" type="presOf" srcId="{A7FAB410-C736-49CB-94D0-2E105F3F78E0}" destId="{57DEE79B-6F3B-4090-8E60-93AAF262AD8A}" srcOrd="0" destOrd="0" presId="urn:microsoft.com/office/officeart/2005/8/layout/vList2"/>
    <dgm:cxn modelId="{CD3A88BC-27FB-47FF-90C9-A267CF92B330}" type="presOf" srcId="{2DAD9AB5-2A00-49AB-B666-99862E010CA4}" destId="{ED55E89D-CE7B-4A90-8D3E-0811C4F70E2A}" srcOrd="0" destOrd="0" presId="urn:microsoft.com/office/officeart/2005/8/layout/vList2"/>
    <dgm:cxn modelId="{01C8795D-88E7-462D-ADDD-9E32BA16BDB6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Regular expressions in PHP</a:t>
          </a:r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0E365B-9E9E-4577-9439-DFF472B94A0E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4485FBCA-29D7-407A-BD13-D465127261D8}" type="presOf" srcId="{685C8AFE-E3C7-47D7-B9BA-93468B5EA24D}" destId="{26E94601-D763-48ED-8649-5D2504B3205B}" srcOrd="0" destOrd="0" presId="urn:microsoft.com/office/officeart/2005/8/layout/vList2"/>
    <dgm:cxn modelId="{BF7B54EC-29C4-4635-A0F0-A246C25C9274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Regular expressions in PHP…</a:t>
          </a:r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E31A637-8540-4F38-8647-0852CE85BAB6}" type="presOf" srcId="{0E57C94D-A312-456E-91E7-26FEBE58AF90}" destId="{81A1722F-7BA7-4D2D-8480-DD8C184F70F2}" srcOrd="0" destOrd="0" presId="urn:microsoft.com/office/officeart/2005/8/layout/vList2"/>
    <dgm:cxn modelId="{D9A84A84-47CC-4C14-9608-7C0AEEF638BF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394EBBB3-ED53-492C-8952-2D1C7C34D4AE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Regular expressions in PHP…</a:t>
          </a:r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C8F0863-BA9B-43B0-8DC1-239403A43495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097DD8B4-DC87-495F-B5D1-01361DE317D0}" type="presOf" srcId="{685C8AFE-E3C7-47D7-B9BA-93468B5EA24D}" destId="{26E94601-D763-48ED-8649-5D2504B3205B}" srcOrd="0" destOrd="0" presId="urn:microsoft.com/office/officeart/2005/8/layout/vList2"/>
    <dgm:cxn modelId="{CAF19C25-0F84-4C3E-B69A-2A1C7460235A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Regular expressions in PHP…</a:t>
          </a:r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839A233-3578-4332-A147-F3639CA6FFC9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707609F6-55EE-4D19-B85B-89929B5D6777}" type="presOf" srcId="{0E57C94D-A312-456E-91E7-26FEBE58AF90}" destId="{81A1722F-7BA7-4D2D-8480-DD8C184F70F2}" srcOrd="0" destOrd="0" presId="urn:microsoft.com/office/officeart/2005/8/layout/vList2"/>
    <dgm:cxn modelId="{888694F2-8770-46CD-842C-C73E67EB39FB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578F49-8007-4031-A460-566214914E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953CB-01F4-4934-BAC5-AE50B6501256}">
      <dgm:prSet/>
      <dgm:spPr/>
      <dgm:t>
        <a:bodyPr/>
        <a:lstStyle/>
        <a:p>
          <a:pPr rtl="0"/>
          <a:r>
            <a:rPr lang="en-US" b="1" dirty="0"/>
            <a:t>1.1 Notations for RE</a:t>
          </a:r>
          <a:endParaRPr lang="en-US" dirty="0"/>
        </a:p>
      </dgm:t>
    </dgm:pt>
    <dgm:pt modelId="{BF6097BC-D90B-4D46-AC6E-777BC6530906}" type="parTrans" cxnId="{C617168D-1258-4276-81B8-A3AC8E30380E}">
      <dgm:prSet/>
      <dgm:spPr/>
      <dgm:t>
        <a:bodyPr/>
        <a:lstStyle/>
        <a:p>
          <a:endParaRPr lang="en-US"/>
        </a:p>
      </dgm:t>
    </dgm:pt>
    <dgm:pt modelId="{15E2FA2C-7CA0-4AEA-A043-1B8578BD2D59}" type="sibTrans" cxnId="{C617168D-1258-4276-81B8-A3AC8E30380E}">
      <dgm:prSet/>
      <dgm:spPr/>
      <dgm:t>
        <a:bodyPr/>
        <a:lstStyle/>
        <a:p>
          <a:endParaRPr lang="en-US"/>
        </a:p>
      </dgm:t>
    </dgm:pt>
    <dgm:pt modelId="{FDDFAD8A-80F5-4EC6-96CA-5A743EB8859B}" type="pres">
      <dgm:prSet presAssocID="{93578F49-8007-4031-A460-566214914E42}" presName="linear" presStyleCnt="0">
        <dgm:presLayoutVars>
          <dgm:animLvl val="lvl"/>
          <dgm:resizeHandles val="exact"/>
        </dgm:presLayoutVars>
      </dgm:prSet>
      <dgm:spPr/>
    </dgm:pt>
    <dgm:pt modelId="{32DF1207-AE5C-4C81-B899-640AE8D9E68B}" type="pres">
      <dgm:prSet presAssocID="{0F6953CB-01F4-4934-BAC5-AE50B650125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7C2376F-A6CA-48AB-AA4A-753F5C79C9C0}" type="presOf" srcId="{93578F49-8007-4031-A460-566214914E42}" destId="{FDDFAD8A-80F5-4EC6-96CA-5A743EB8859B}" srcOrd="0" destOrd="0" presId="urn:microsoft.com/office/officeart/2005/8/layout/vList2"/>
    <dgm:cxn modelId="{C617168D-1258-4276-81B8-A3AC8E30380E}" srcId="{93578F49-8007-4031-A460-566214914E42}" destId="{0F6953CB-01F4-4934-BAC5-AE50B6501256}" srcOrd="0" destOrd="0" parTransId="{BF6097BC-D90B-4D46-AC6E-777BC6530906}" sibTransId="{15E2FA2C-7CA0-4AEA-A043-1B8578BD2D59}"/>
    <dgm:cxn modelId="{8AE1D9A6-5EA7-42BB-BA2A-6EC912262541}" type="presOf" srcId="{0F6953CB-01F4-4934-BAC5-AE50B6501256}" destId="{32DF1207-AE5C-4C81-B899-640AE8D9E68B}" srcOrd="0" destOrd="0" presId="urn:microsoft.com/office/officeart/2005/8/layout/vList2"/>
    <dgm:cxn modelId="{7033EB1B-0BB5-4AE3-89AE-654467E61875}" type="presParOf" srcId="{FDDFAD8A-80F5-4EC6-96CA-5A743EB8859B}" destId="{32DF1207-AE5C-4C81-B899-640AE8D9E6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3202B3-03FB-42CB-96AC-B0A6CEA448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3605B5-D8F0-406B-AEA5-4BD1C67817A2}">
      <dgm:prSet/>
      <dgm:spPr/>
      <dgm:t>
        <a:bodyPr/>
        <a:lstStyle/>
        <a:p>
          <a:pPr rtl="0"/>
          <a:r>
            <a:rPr lang="en-US" b="1"/>
            <a:t>1.1 Notation for RE…</a:t>
          </a:r>
          <a:endParaRPr lang="en-US"/>
        </a:p>
      </dgm:t>
    </dgm:pt>
    <dgm:pt modelId="{5A5DE109-BDCC-4483-B408-1B14AA98ECFD}" type="parTrans" cxnId="{E4F39976-99E7-4524-9E7C-E01C646F243A}">
      <dgm:prSet/>
      <dgm:spPr/>
      <dgm:t>
        <a:bodyPr/>
        <a:lstStyle/>
        <a:p>
          <a:endParaRPr lang="en-US"/>
        </a:p>
      </dgm:t>
    </dgm:pt>
    <dgm:pt modelId="{2F04B7D9-4695-4D9A-AA2C-026AB9CEB3C0}" type="sibTrans" cxnId="{E4F39976-99E7-4524-9E7C-E01C646F243A}">
      <dgm:prSet/>
      <dgm:spPr/>
      <dgm:t>
        <a:bodyPr/>
        <a:lstStyle/>
        <a:p>
          <a:endParaRPr lang="en-US"/>
        </a:p>
      </dgm:t>
    </dgm:pt>
    <dgm:pt modelId="{01CE3B11-F797-4B65-8D86-A4F7EA65F3FE}" type="pres">
      <dgm:prSet presAssocID="{DA3202B3-03FB-42CB-96AC-B0A6CEA4489B}" presName="linear" presStyleCnt="0">
        <dgm:presLayoutVars>
          <dgm:animLvl val="lvl"/>
          <dgm:resizeHandles val="exact"/>
        </dgm:presLayoutVars>
      </dgm:prSet>
      <dgm:spPr/>
    </dgm:pt>
    <dgm:pt modelId="{CFBD7519-CAEC-40FF-908F-76D519D86A15}" type="pres">
      <dgm:prSet presAssocID="{773605B5-D8F0-406B-AEA5-4BD1C67817A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B69083A-B04E-497D-AFEB-54A7FE01FBF4}" type="presOf" srcId="{DA3202B3-03FB-42CB-96AC-B0A6CEA4489B}" destId="{01CE3B11-F797-4B65-8D86-A4F7EA65F3FE}" srcOrd="0" destOrd="0" presId="urn:microsoft.com/office/officeart/2005/8/layout/vList2"/>
    <dgm:cxn modelId="{327C1072-ED5B-4316-BEA3-A6B676CD5E0C}" type="presOf" srcId="{773605B5-D8F0-406B-AEA5-4BD1C67817A2}" destId="{CFBD7519-CAEC-40FF-908F-76D519D86A15}" srcOrd="0" destOrd="0" presId="urn:microsoft.com/office/officeart/2005/8/layout/vList2"/>
    <dgm:cxn modelId="{E4F39976-99E7-4524-9E7C-E01C646F243A}" srcId="{DA3202B3-03FB-42CB-96AC-B0A6CEA4489B}" destId="{773605B5-D8F0-406B-AEA5-4BD1C67817A2}" srcOrd="0" destOrd="0" parTransId="{5A5DE109-BDCC-4483-B408-1B14AA98ECFD}" sibTransId="{2F04B7D9-4695-4D9A-AA2C-026AB9CEB3C0}"/>
    <dgm:cxn modelId="{C26FA934-9289-41BD-8D16-ED85D5CA0D43}" type="presParOf" srcId="{01CE3B11-F797-4B65-8D86-A4F7EA65F3FE}" destId="{CFBD7519-CAEC-40FF-908F-76D519D86A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E11AD-5A2A-428D-A15C-9AC5AA8B0342}">
      <dsp:nvSpPr>
        <dsp:cNvPr id="0" name=""/>
        <dsp:cNvSpPr/>
      </dsp:nvSpPr>
      <dsp:spPr>
        <a:xfrm>
          <a:off x="0" y="0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/>
            <a:t>Validating user input</a:t>
          </a:r>
          <a:endParaRPr lang="en-US" sz="6100" kern="1200"/>
        </a:p>
      </dsp:txBody>
      <dsp:txXfrm>
        <a:off x="71422" y="71422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D7519-CAEC-40FF-908F-76D519D86A1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1.1 Notation for RE…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97EA4-350A-4FCE-A131-71EDE626F51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1.1 Notation for RE…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97EA4-350A-4FCE-A131-71EDE626F51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1.1 Notation for RE…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97EA4-350A-4FCE-A131-71EDE626F51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1.1 Notation for RE…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60C5E-F0E1-4A9A-8A39-A1A0CC9F25B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2. Validating user’s input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60C5E-F0E1-4A9A-8A39-A1A0CC9F25B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2. Validating user’s input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60C5E-F0E1-4A9A-8A39-A1A0CC9F25B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2. Validating user’s input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60C5E-F0E1-4A9A-8A39-A1A0CC9F25B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2. Validating user’s input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C5E88-1A19-4115-9F02-6DDA65EDBAC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3. String functions in PHP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EDD62-4DC8-4287-A8FB-74F6B0938806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C1C7E-8144-45E4-90FA-04E5569F701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3. String functions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1886-8FD2-4FFA-9850-C018D7DDD7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3. String functions in PHP…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9315-EDAB-41D2-91DB-6C8150C342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3. String functions in PHP</a:t>
          </a:r>
          <a:r>
            <a:rPr lang="en-US" sz="4700" kern="1200"/>
            <a:t>…</a:t>
          </a:r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Summary</a:t>
          </a:r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6D631-6B23-4765-8B1F-801432877C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Outline</a:t>
          </a:r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References</a:t>
          </a:r>
          <a:r>
            <a:rPr lang="en-US" sz="4700" b="1" kern="1200" dirty="0"/>
            <a:t>		</a:t>
          </a:r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Regular expressions in PHP</a:t>
          </a:r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Regular expressions in PHP…</a:t>
          </a:r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Regular expressions in PHP…</a:t>
          </a:r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Regular expressions in PHP…</a:t>
          </a:r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F1207-AE5C-4C81-B899-640AE8D9E68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1.1 Notations for RE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D7519-CAEC-40FF-908F-76D519D86A1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1.1 Notation for RE…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4158-D9F6-48AC-916E-206EBF559E7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0481-E118-4D03-BA3A-BF6FE7DBAB2E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141D-55C2-4E44-857F-4D2985FE9B7D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AA04-077A-4616-BD62-3AFFB692B8D4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AD82-58F4-4CB7-BA16-07CEA9FFF72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B6-47F5-42BB-B415-D6334138143B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ECA9-2862-4D63-B367-A3F588A71D37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4D5-2D43-4CEA-8226-7CA02BD4739E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295B-377E-44A3-AF92-72B3813082D8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CB0-9B82-4516-AD5E-3E2233971073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B7A-C343-4D31-9D45-C6C2CAE70548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06C6-D571-4E9E-B6E5-4CB2D12414E7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tmp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tmp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diagramLayout" Target="../diagrams/layout17.xml"/><Relationship Id="rId7" Type="http://schemas.openxmlformats.org/officeDocument/2006/relationships/image" Target="../media/image4.tmp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7.tmp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8.tmp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diagramLayout" Target="../diagrams/layout21.xml"/><Relationship Id="rId7" Type="http://schemas.openxmlformats.org/officeDocument/2006/relationships/image" Target="../media/image9.tmp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diagramLayout" Target="../diagrams/layout22.xml"/><Relationship Id="rId7" Type="http://schemas.openxmlformats.org/officeDocument/2006/relationships/image" Target="../media/image11.tmp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1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4.tmp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diagramLayout" Target="../diagrams/layout25.xml"/><Relationship Id="rId7" Type="http://schemas.openxmlformats.org/officeDocument/2006/relationships/image" Target="../media/image15.tmp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17.tm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5.tmp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1475092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?: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 matches the character, class or sub-pattern </a:t>
            </a: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 or 1 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time</a:t>
            </a:r>
          </a:p>
          <a:p>
            <a:pPr lvl="1">
              <a:lnSpc>
                <a:spcPct val="80000"/>
              </a:lnSpc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 equal to {0,1}</a:t>
            </a:r>
          </a:p>
          <a:p>
            <a:pPr>
              <a:lnSpc>
                <a:spcPct val="80000"/>
              </a:lnSpc>
            </a:pP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+:</a:t>
            </a:r>
            <a:r>
              <a:rPr lang="en-US" sz="3800" b="1" dirty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matches the character, class or sub-pattern </a:t>
            </a: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 or more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 times</a:t>
            </a:r>
          </a:p>
          <a:p>
            <a:pPr lvl="1">
              <a:lnSpc>
                <a:spcPct val="80000"/>
              </a:lnSpc>
            </a:pPr>
            <a:r>
              <a:rPr lang="en-US" sz="3400" b="1" dirty="0">
                <a:latin typeface="Calibri" pitchFamily="34" charset="0"/>
                <a:cs typeface="Calibri" pitchFamily="34" charset="0"/>
              </a:rPr>
              <a:t> equals to {1, }</a:t>
            </a:r>
          </a:p>
          <a:p>
            <a:pPr>
              <a:lnSpc>
                <a:spcPct val="80000"/>
              </a:lnSpc>
            </a:pP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 *:</a:t>
            </a: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matches the character, class or sub-pattern </a:t>
            </a: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 or any number of time</a:t>
            </a:r>
          </a:p>
          <a:p>
            <a:pPr lvl="1">
              <a:lnSpc>
                <a:spcPct val="80000"/>
              </a:lnSpc>
            </a:pP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equals {0, }</a:t>
            </a:r>
          </a:p>
          <a:p>
            <a:pPr>
              <a:lnSpc>
                <a:spcPct val="80000"/>
              </a:lnSpc>
            </a:pPr>
            <a:endParaRPr lang="en-US" sz="3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b="1" dirty="0">
                <a:latin typeface="Calibri" pitchFamily="34" charset="0"/>
                <a:ea typeface="+mj-ea"/>
                <a:cs typeface="Calibri" pitchFamily="34" charset="0"/>
              </a:rPr>
              <a:t>Predefined character ranges: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\d: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means exactly as [0-9]</a:t>
            </a:r>
          </a:p>
          <a:p>
            <a:pPr>
              <a:lnSpc>
                <a:spcPct val="80000"/>
              </a:lnSpc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\D: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means exactly as [^0-9]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\w: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means exactly as [a-zA-Z0-9]</a:t>
            </a:r>
          </a:p>
          <a:p>
            <a:pPr>
              <a:lnSpc>
                <a:spcPct val="80000"/>
              </a:lnSpc>
            </a:pPr>
            <a:endParaRPr lang="en-US" sz="3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8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b="1" dirty="0">
                <a:latin typeface="Calibri" pitchFamily="34" charset="0"/>
                <a:ea typeface="+mj-ea"/>
                <a:cs typeface="Calibri" pitchFamily="34" charset="0"/>
              </a:rPr>
              <a:t>RE examples: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latin typeface="Calibri" pitchFamily="34" charset="0"/>
                <a:ea typeface="+mj-ea"/>
                <a:cs typeface="Calibri" pitchFamily="34" charset="0"/>
              </a:rPr>
              <a:t>Validating date: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|^\d{2}-\d{2}-\d{4}$|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latin typeface="Calibri" pitchFamily="34" charset="0"/>
                <a:ea typeface="+mj-ea"/>
                <a:cs typeface="Calibri" pitchFamily="34" charset="0"/>
              </a:rPr>
              <a:t>Validating CNIC: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|^\d{5}-\d{7}-\d{1}$|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latin typeface="Calibri" pitchFamily="34" charset="0"/>
                <a:ea typeface="+mj-ea"/>
                <a:cs typeface="Calibri" pitchFamily="34" charset="0"/>
              </a:rPr>
              <a:t>Validating Email: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|^[a-zA-Z0-9_.]+@[a-z]{3,5}.[a-z]{2,3}$|</a:t>
            </a:r>
          </a:p>
          <a:p>
            <a:pPr>
              <a:lnSpc>
                <a:spcPct val="80000"/>
              </a:lnSpc>
            </a:pPr>
            <a:endParaRPr lang="en-US" sz="4000" b="1" dirty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sz="3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1" dirty="0">
                <a:latin typeface="Calibri" pitchFamily="34" charset="0"/>
                <a:ea typeface="+mj-ea"/>
                <a:cs typeface="Calibri" pitchFamily="34" charset="0"/>
              </a:rPr>
              <a:t>Validating name: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|^[a-</a:t>
            </a:r>
            <a:r>
              <a:rPr lang="en-US" sz="3600" b="1" dirty="0" err="1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zA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-Z ]{5,25}$|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latin typeface="Calibri" pitchFamily="34" charset="0"/>
                <a:ea typeface="+mj-ea"/>
                <a:cs typeface="Calibri" pitchFamily="34" charset="0"/>
              </a:rPr>
              <a:t>Validating Password: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latin typeface="Calibri" pitchFamily="34" charset="0"/>
                <a:ea typeface="+mj-ea"/>
                <a:cs typeface="Calibri" pitchFamily="34" charset="0"/>
              </a:rPr>
              <a:t>must contain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‘@’</a:t>
            </a:r>
          </a:p>
          <a:p>
            <a:pPr lvl="1">
              <a:lnSpc>
                <a:spcPct val="80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|@|</a:t>
            </a:r>
          </a:p>
          <a:p>
            <a:pPr>
              <a:lnSpc>
                <a:spcPct val="80000"/>
              </a:lnSpc>
            </a:pPr>
            <a:endParaRPr lang="en-US" sz="4000" b="1" dirty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sz="3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preg_match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searches a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string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for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specific pattern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if it exists and 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FALSE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 otherwise</a:t>
            </a:r>
          </a:p>
          <a:p>
            <a:pPr lvl="1"/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preg_match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</a:t>
            </a:r>
            <a:r>
              <a:rPr lang="en-US" sz="26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pattern”,$string</a:t>
            </a: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5553597" cy="2735963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5410200" y="21336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1905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26670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10200" y="31242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9400" y="2971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cnic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86400" y="3505200"/>
            <a:ext cx="914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410200" y="1676400"/>
            <a:ext cx="838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08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Post, </a:t>
            </a:r>
            <a:r>
              <a:rPr lang="en-US" b="1" dirty="0" err="1"/>
              <a:t>action.php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72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16</a:t>
            </a:fld>
            <a:endParaRPr lang="en-US"/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6725589" cy="2067214"/>
          </a:xfrm>
          <a:prstGeom prst="rect">
            <a:avLst/>
          </a:prstGeom>
        </p:spPr>
      </p:pic>
      <p:sp>
        <p:nvSpPr>
          <p:cNvPr id="29" name="Right Brace 28"/>
          <p:cNvSpPr/>
          <p:nvPr/>
        </p:nvSpPr>
        <p:spPr>
          <a:xfrm>
            <a:off x="6248400" y="1905000"/>
            <a:ext cx="152400" cy="1447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29400" y="228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Receiving values </a:t>
            </a:r>
          </a:p>
        </p:txBody>
      </p: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05068"/>
            <a:ext cx="7620000" cy="770126"/>
          </a:xfrm>
          <a:prstGeom prst="rect">
            <a:avLst/>
          </a:prstGeom>
        </p:spPr>
      </p:pic>
      <p:sp>
        <p:nvSpPr>
          <p:cNvPr id="32" name="Right Brace 31"/>
          <p:cNvSpPr/>
          <p:nvPr/>
        </p:nvSpPr>
        <p:spPr>
          <a:xfrm>
            <a:off x="7848600" y="35814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86486" y="38050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Validating name</a:t>
            </a:r>
          </a:p>
        </p:txBody>
      </p:sp>
    </p:spTree>
    <p:extLst>
      <p:ext uri="{BB962C8B-B14F-4D97-AF65-F5344CB8AC3E}">
        <p14:creationId xmlns:p14="http://schemas.microsoft.com/office/powerpoint/2010/main" val="38466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1676400"/>
            <a:ext cx="8374743" cy="128909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382000" cy="102310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4495800"/>
            <a:ext cx="8407400" cy="1289479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8229600" y="1905000"/>
            <a:ext cx="3048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216900" y="3352800"/>
            <a:ext cx="3810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74529" y="365760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CNIC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8229600" y="4724400"/>
            <a:ext cx="244929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399" y="4953000"/>
            <a:ext cx="6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66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strlen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Returns the length of the string</a:t>
            </a:r>
          </a:p>
          <a:p>
            <a:pPr lvl="1"/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strlen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strcmp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Compares two strings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Returns 0 if strings are equal, 1 if first string is greater and -1 if second is greater</a:t>
            </a:r>
          </a:p>
          <a:p>
            <a:pPr lvl="1">
              <a:lnSpc>
                <a:spcPct val="80000"/>
              </a:lnSpc>
            </a:pPr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strcmp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($string1,$string2);</a:t>
            </a:r>
          </a:p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Strcasecmp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Compares two strings in case insensitive manner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strcasecmp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($string1,$string2);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229600" cy="223337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19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91400" y="2286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772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91400" y="2743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4800" y="25029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91400" y="32004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3400" y="3048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64514" y="1861066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34200" y="167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Method=post</a:t>
            </a:r>
          </a:p>
        </p:txBody>
      </p:sp>
    </p:spTree>
    <p:extLst>
      <p:ext uri="{BB962C8B-B14F-4D97-AF65-F5344CB8AC3E}">
        <p14:creationId xmlns:p14="http://schemas.microsoft.com/office/powerpoint/2010/main" val="36118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896482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Super Global variables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Passing form data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Passing data with sessions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5772956" cy="211484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20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562600" y="1905000"/>
            <a:ext cx="914400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213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Getting variables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52800" y="32766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4400" y="3962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86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219868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4353533" cy="885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19800" y="2667000"/>
            <a:ext cx="685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3657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is short</a:t>
            </a:r>
          </a:p>
        </p:txBody>
      </p:sp>
    </p:spTree>
    <p:extLst>
      <p:ext uri="{BB962C8B-B14F-4D97-AF65-F5344CB8AC3E}">
        <p14:creationId xmlns:p14="http://schemas.microsoft.com/office/powerpoint/2010/main" val="16986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5973009" cy="67636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9640"/>
            <a:ext cx="7620000" cy="2202360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6" y="4724400"/>
            <a:ext cx="4942114" cy="995620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6248400" y="1447800"/>
            <a:ext cx="181809" cy="6763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1524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Compares pass and pass1</a:t>
            </a:r>
          </a:p>
        </p:txBody>
      </p:sp>
    </p:spTree>
    <p:extLst>
      <p:ext uri="{BB962C8B-B14F-4D97-AF65-F5344CB8AC3E}">
        <p14:creationId xmlns:p14="http://schemas.microsoft.com/office/powerpoint/2010/main" val="178301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09497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strtolower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a string in lower case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strtolower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strtoupper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a string in upper case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strtoupper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ucfirst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the first character of a  string to upper case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ucfirst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ucwords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Convert the first character of each word in a  string to upper case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ucfirst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($string);</a:t>
            </a:r>
          </a:p>
          <a:p>
            <a:pPr lvl="1"/>
            <a:endParaRPr lang="en-US" sz="2600" b="1" dirty="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endParaRPr lang="en-US" sz="2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2057400"/>
            <a:ext cx="6716063" cy="140037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114800" y="1905000"/>
            <a:ext cx="1143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14110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Converts name to lowercase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67200" y="2362200"/>
            <a:ext cx="2898806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0" y="198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Converts name to uppercase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657600" y="3276600"/>
            <a:ext cx="1752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4038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ucwords</a:t>
            </a:r>
            <a:r>
              <a:rPr lang="en-US" b="1" dirty="0"/>
              <a:t>()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86000" y="2971800"/>
            <a:ext cx="5334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038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ucfirst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28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0" y="1524000"/>
            <a:ext cx="7811122" cy="210299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0" y="3810000"/>
            <a:ext cx="5334745" cy="204816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667000" y="4343400"/>
            <a:ext cx="1143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2400" y="411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Lowercase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429000" y="4724400"/>
            <a:ext cx="838200" cy="109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85751" y="4724400"/>
            <a:ext cx="18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uppercase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667000" y="5093732"/>
            <a:ext cx="480562" cy="240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4232" y="5130018"/>
            <a:ext cx="23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ucfirst</a:t>
            </a:r>
            <a:r>
              <a:rPr lang="en-US" b="1" dirty="0"/>
              <a:t>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981200" y="5499350"/>
            <a:ext cx="76200" cy="358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585816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ucwords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47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24375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strpos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80000"/>
              </a:lnSpc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finds the position of the first case-sensitive occurrence of a substring in a string</a:t>
            </a:r>
          </a:p>
          <a:p>
            <a:pPr lvl="1">
              <a:lnSpc>
                <a:spcPct val="80000"/>
              </a:lnSpc>
            </a:pPr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strpos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($</a:t>
            </a:r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string,sub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-string);</a:t>
            </a:r>
          </a:p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strrpos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latin typeface="Calibri" pitchFamily="34" charset="0"/>
                <a:cs typeface="Calibri" pitchFamily="34" charset="0"/>
              </a:rPr>
              <a:t>finds the position of the last case-sensitive occurrence of a substring in a string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strrpos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($</a:t>
            </a:r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string,sub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-string);</a:t>
            </a:r>
          </a:p>
          <a:p>
            <a:pPr>
              <a:lnSpc>
                <a:spcPct val="8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substr_count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</a:t>
            </a:r>
          </a:p>
          <a:p>
            <a:pPr lvl="1"/>
            <a:r>
              <a:rPr lang="en-US" sz="2600" b="1" dirty="0">
                <a:latin typeface="Calibri" pitchFamily="34" charset="0"/>
                <a:cs typeface="Calibri" pitchFamily="34" charset="0"/>
              </a:rPr>
              <a:t>returns the number of times one string occurs within another</a:t>
            </a:r>
          </a:p>
          <a:p>
            <a:pPr lvl="1"/>
            <a:r>
              <a:rPr lang="en-US" sz="2600" b="1" dirty="0" err="1">
                <a:latin typeface="Calibri" pitchFamily="34" charset="0"/>
                <a:cs typeface="Calibri" pitchFamily="34" charset="0"/>
              </a:rPr>
              <a:t>substr_count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($</a:t>
            </a:r>
            <a:r>
              <a:rPr lang="en-US" sz="2600" b="1" dirty="0" err="1">
                <a:latin typeface="Calibri" pitchFamily="34" charset="0"/>
                <a:cs typeface="Calibri" pitchFamily="34" charset="0"/>
              </a:rPr>
              <a:t>string,sub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-string);</a:t>
            </a:r>
          </a:p>
          <a:p>
            <a:pPr lvl="1">
              <a:lnSpc>
                <a:spcPct val="80000"/>
              </a:lnSpc>
            </a:pPr>
            <a:endParaRPr lang="en-US" sz="2600" b="1" dirty="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endParaRPr lang="en-US" sz="2600" b="1" dirty="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endParaRPr lang="en-US" sz="2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6" y="2362200"/>
            <a:ext cx="7916380" cy="139084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19600" y="21336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first occurrence of ‘a’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505200" y="2895600"/>
            <a:ext cx="2286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occurrence of ‘a’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724400" y="3390900"/>
            <a:ext cx="1752600" cy="679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3600" y="407086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number of occurrences of ‘a’</a:t>
            </a:r>
          </a:p>
        </p:txBody>
      </p:sp>
    </p:spTree>
    <p:extLst>
      <p:ext uri="{BB962C8B-B14F-4D97-AF65-F5344CB8AC3E}">
        <p14:creationId xmlns:p14="http://schemas.microsoft.com/office/powerpoint/2010/main" val="15331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0" y="1371600"/>
            <a:ext cx="7811122" cy="2102994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0" y="3474594"/>
            <a:ext cx="4067743" cy="26864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62000" y="5029200"/>
            <a:ext cx="2667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48178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occurrence of ‘a’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2000" y="5454134"/>
            <a:ext cx="2438400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52694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occurrence of ‘a’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62000" y="60198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occurrences of ‘a’</a:t>
            </a:r>
          </a:p>
        </p:txBody>
      </p:sp>
    </p:spTree>
    <p:extLst>
      <p:ext uri="{BB962C8B-B14F-4D97-AF65-F5344CB8AC3E}">
        <p14:creationId xmlns:p14="http://schemas.microsoft.com/office/powerpoint/2010/main" val="12053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Writing regular expression in PHP</a:t>
            </a:r>
          </a:p>
          <a:p>
            <a:r>
              <a:rPr lang="en-US" b="1" dirty="0"/>
              <a:t>Validating user’s input</a:t>
            </a:r>
          </a:p>
          <a:p>
            <a:r>
              <a:rPr lang="en-US" b="1" dirty="0"/>
              <a:t>String functions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041079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Regular expressions in PHP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Validating user input at server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String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86225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Chapter 9, “</a:t>
            </a:r>
            <a:r>
              <a:rPr lang="en-US" dirty="0"/>
              <a:t>Beginning PHP and MySQL” by W. Jason Gilmore, </a:t>
            </a:r>
            <a:r>
              <a:rPr lang="en-US" dirty="0" err="1"/>
              <a:t>Apress</a:t>
            </a:r>
            <a:r>
              <a:rPr lang="en-US" dirty="0"/>
              <a:t> publisher, 4th edition; 2010, ISBN-13 (electronic): 978-1-4302-3115-8.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968090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 regular expression is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concise notation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describe patterns in strings 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Regular expressions provide the foundation 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describing or matching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data according to defined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syntax rules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|^[0-9]{2}-[0-9]{2}-[0-9]{4}$| </a:t>
            </a: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770062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|^[0-9]{2}-[0-9]{2}-[0-9]{4}$| </a:t>
            </a: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5</a:t>
            </a:fld>
            <a:endParaRPr lang="en-US"/>
          </a:p>
        </p:txBody>
      </p:sp>
      <p:sp>
        <p:nvSpPr>
          <p:cNvPr id="2" name="Left Brace 1"/>
          <p:cNvSpPr/>
          <p:nvPr/>
        </p:nvSpPr>
        <p:spPr>
          <a:xfrm rot="5400000">
            <a:off x="4440284" y="861059"/>
            <a:ext cx="426719" cy="41910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318266"/>
            <a:ext cx="27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and end of RE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3226708" y="3165931"/>
            <a:ext cx="266699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562928" y="3211288"/>
            <a:ext cx="181429" cy="10613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774872" y="3210379"/>
            <a:ext cx="152400" cy="1034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8104" y="3803651"/>
            <a:ext cx="129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pattern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7693" y="3811035"/>
            <a:ext cx="129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pattern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3800539"/>
            <a:ext cx="129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pattern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6000" y="3429000"/>
            <a:ext cx="381000" cy="751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4267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matching from the start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477453" y="3501952"/>
            <a:ext cx="990147" cy="917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8000" y="4419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Match the end of the string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8782" y="2187833"/>
            <a:ext cx="677636" cy="1110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85495" y="1803204"/>
            <a:ext cx="329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pattern with fixed character</a:t>
            </a:r>
          </a:p>
        </p:txBody>
      </p:sp>
      <p:cxnSp>
        <p:nvCxnSpPr>
          <p:cNvPr id="25" name="Straight Connector 24"/>
          <p:cNvCxnSpPr>
            <a:stCxn id="13" idx="2"/>
          </p:cNvCxnSpPr>
          <p:nvPr/>
        </p:nvCxnSpPr>
        <p:spPr>
          <a:xfrm flipH="1">
            <a:off x="4685846" y="4180367"/>
            <a:ext cx="1" cy="409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93458" y="4590365"/>
            <a:ext cx="1745342" cy="275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93458" y="4617913"/>
            <a:ext cx="0" cy="591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38800" y="4604139"/>
            <a:ext cx="0" cy="5912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76838" y="5181600"/>
            <a:ext cx="127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Allowed characters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4321" y="5209148"/>
            <a:ext cx="9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length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417" y="4617913"/>
            <a:ext cx="6572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[0-9]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2872" y="4626758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{2}</a:t>
            </a:r>
          </a:p>
        </p:txBody>
      </p:sp>
    </p:spTree>
    <p:extLst>
      <p:ext uri="{BB962C8B-B14F-4D97-AF65-F5344CB8AC3E}">
        <p14:creationId xmlns:p14="http://schemas.microsoft.com/office/powerpoint/2010/main" val="18847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7" grpId="0"/>
      <p:bldP spid="20" grpId="0"/>
      <p:bldP spid="23" grpId="0"/>
      <p:bldP spid="32" grpId="0"/>
      <p:bldP spid="35" grpId="0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082359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Start and end </a:t>
            </a:r>
            <a:r>
              <a:rPr lang="en-US" b="1" dirty="0"/>
              <a:t>of the RE: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optional, ||</a:t>
            </a:r>
          </a:p>
          <a:p>
            <a:r>
              <a:rPr lang="en-US" b="1" dirty="0"/>
              <a:t>Sub-patterns:</a:t>
            </a:r>
          </a:p>
          <a:p>
            <a:pPr lvl="1"/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range</a:t>
            </a:r>
            <a:r>
              <a:rPr lang="en-US" b="1" dirty="0"/>
              <a:t> of allowed characters</a:t>
            </a:r>
          </a:p>
          <a:p>
            <a:pPr lvl="1"/>
            <a:r>
              <a:rPr lang="en-US" b="1" dirty="0"/>
              <a:t>Allowed </a:t>
            </a:r>
            <a:r>
              <a:rPr lang="en-US" b="1" dirty="0">
                <a:solidFill>
                  <a:srgbClr val="FF0000"/>
                </a:solidFill>
              </a:rPr>
              <a:t>length</a:t>
            </a:r>
          </a:p>
          <a:p>
            <a:r>
              <a:rPr lang="en-US" b="1" dirty="0"/>
              <a:t>Sub-patterns with </a:t>
            </a:r>
            <a:r>
              <a:rPr lang="en-US" b="1" dirty="0">
                <a:solidFill>
                  <a:srgbClr val="FF0000"/>
                </a:solidFill>
              </a:rPr>
              <a:t>fixed character:</a:t>
            </a:r>
          </a:p>
        </p:txBody>
      </p:sp>
    </p:spTree>
    <p:extLst>
      <p:ext uri="{BB962C8B-B14F-4D97-AF65-F5344CB8AC3E}">
        <p14:creationId xmlns:p14="http://schemas.microsoft.com/office/powerpoint/2010/main" val="4704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438603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Matching from the </a:t>
            </a:r>
            <a:r>
              <a:rPr lang="en-US" b="1" dirty="0">
                <a:solidFill>
                  <a:srgbClr val="FF0000"/>
                </a:solidFill>
              </a:rPr>
              <a:t>start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1212-12-2014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Matching till end:</a:t>
            </a:r>
          </a:p>
          <a:p>
            <a:pPr lvl="1"/>
            <a:r>
              <a:rPr lang="en-US" b="1" dirty="0"/>
              <a:t>12-12-2014123</a:t>
            </a:r>
          </a:p>
          <a:p>
            <a:pPr lvl="1"/>
            <a:endParaRPr lang="en-US" b="1" dirty="0"/>
          </a:p>
          <a:p>
            <a:r>
              <a:rPr lang="en-US" b="1" dirty="0"/>
              <a:t>For exact match we should use both </a:t>
            </a:r>
            <a:r>
              <a:rPr lang="en-US" b="1" dirty="0">
                <a:solidFill>
                  <a:srgbClr val="FF0000"/>
                </a:solidFill>
              </a:rPr>
              <a:t>^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400300" y="1943100"/>
            <a:ext cx="304800" cy="16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28701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Pattern exists if do not match from start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2093231" y="4014107"/>
            <a:ext cx="171450" cy="1524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4943" y="477610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Pattern exists if do not match till end</a:t>
            </a:r>
          </a:p>
        </p:txBody>
      </p:sp>
    </p:spTree>
    <p:extLst>
      <p:ext uri="{BB962C8B-B14F-4D97-AF65-F5344CB8AC3E}">
        <p14:creationId xmlns:p14="http://schemas.microsoft.com/office/powerpoint/2010/main" val="870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998829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^: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match strings that start with the given pattern</a:t>
            </a:r>
          </a:p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$:</a:t>
            </a:r>
            <a:r>
              <a:rPr lang="en-US" sz="36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match strings that end with the given pattern</a:t>
            </a:r>
          </a:p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-: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means a range of characters</a:t>
            </a:r>
          </a:p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[ ]: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makes a class of characters</a:t>
            </a:r>
          </a:p>
          <a:p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[^ ]: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negates the class of character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Quantifiers:</a:t>
            </a:r>
          </a:p>
          <a:p>
            <a:pPr>
              <a:lnSpc>
                <a:spcPct val="80000"/>
              </a:lnSpc>
            </a:pP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{n}: 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matches a character, class or sub-pattern for </a:t>
            </a: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 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times</a:t>
            </a:r>
          </a:p>
          <a:p>
            <a:pPr>
              <a:lnSpc>
                <a:spcPct val="80000"/>
              </a:lnSpc>
            </a:pPr>
            <a:r>
              <a:rPr lang="en-US" sz="3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 n, m}: </a:t>
            </a:r>
            <a:r>
              <a:rPr lang="en-US" sz="3800" b="1" dirty="0">
                <a:latin typeface="Calibri" pitchFamily="34" charset="0"/>
                <a:cs typeface="Calibri" pitchFamily="34" charset="0"/>
              </a:rPr>
              <a:t>matches a character, class or sub-pattern for minimum n times and maximum m times</a:t>
            </a:r>
            <a:endParaRPr lang="en-US" sz="3800" b="1" dirty="0"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sz="3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960</Words>
  <Application>Microsoft Office PowerPoint</Application>
  <PresentationFormat>On-screen Show (4:3)</PresentationFormat>
  <Paragraphs>206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Ahmad Nawaz</cp:lastModifiedBy>
  <cp:revision>356</cp:revision>
  <dcterms:created xsi:type="dcterms:W3CDTF">2013-09-11T05:33:05Z</dcterms:created>
  <dcterms:modified xsi:type="dcterms:W3CDTF">2022-12-07T04:47:06Z</dcterms:modified>
</cp:coreProperties>
</file>