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layout28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rawing21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Default Extension="png" ContentType="image/png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drawing23.xml" ContentType="application/vnd.ms-office.drawingml.diagramDrawing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13.xml" ContentType="application/vnd.ms-office.drawingml.diagramDrawing+xml"/>
  <Override PartName="/ppt/diagrams/drawing24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drawing20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data17.xml" ContentType="application/vnd.openxmlformats-officedocument.drawingml.diagramData+xml"/>
  <Override PartName="/ppt/diagrams/drawing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38" r:id="rId3"/>
    <p:sldId id="439" r:id="rId4"/>
    <p:sldId id="412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53" r:id="rId15"/>
    <p:sldId id="449" r:id="rId16"/>
    <p:sldId id="450" r:id="rId17"/>
    <p:sldId id="451" r:id="rId18"/>
    <p:sldId id="452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382" r:id="rId28"/>
    <p:sldId id="3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B1A8B-9BE8-46EB-AB1D-CDAD388C6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CFF71-7E97-4E01-B5F2-D5AD0F7CA9E8}">
      <dgm:prSet/>
      <dgm:spPr/>
      <dgm:t>
        <a:bodyPr/>
        <a:lstStyle/>
        <a:p>
          <a:pPr rtl="0"/>
          <a:r>
            <a:rPr lang="en-US" b="1" dirty="0" smtClean="0"/>
            <a:t>Retrieving data from MySQL using PHP </a:t>
          </a:r>
          <a:endParaRPr lang="en-US" b="1" dirty="0"/>
        </a:p>
      </dgm:t>
    </dgm:pt>
    <dgm:pt modelId="{F22ECB52-0619-4A96-960B-CB61E88992F7}" type="parTrans" cxnId="{F2D08D90-47DF-431F-80D5-D53A4C4274AC}">
      <dgm:prSet/>
      <dgm:spPr/>
      <dgm:t>
        <a:bodyPr/>
        <a:lstStyle/>
        <a:p>
          <a:endParaRPr lang="en-US"/>
        </a:p>
      </dgm:t>
    </dgm:pt>
    <dgm:pt modelId="{49F586CD-248D-436B-BD69-FB4C0AA0EAAE}" type="sibTrans" cxnId="{F2D08D90-47DF-431F-80D5-D53A4C4274AC}">
      <dgm:prSet/>
      <dgm:spPr/>
      <dgm:t>
        <a:bodyPr/>
        <a:lstStyle/>
        <a:p>
          <a:endParaRPr lang="en-US"/>
        </a:p>
      </dgm:t>
    </dgm:pt>
    <dgm:pt modelId="{2EDC3A21-C0B9-4B88-995C-0D73EEFFEED4}" type="pres">
      <dgm:prSet presAssocID="{6C5B1A8B-9BE8-46EB-AB1D-CDAD388C6E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2E11AD-5A2A-428D-A15C-9AC5AA8B0342}" type="pres">
      <dgm:prSet presAssocID="{A42CFF71-7E97-4E01-B5F2-D5AD0F7CA9E8}" presName="parentText" presStyleLbl="node1" presStyleIdx="0" presStyleCnt="1" custScaleY="154637" custLinFactNeighborY="-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08D90-47DF-431F-80D5-D53A4C4274AC}" srcId="{6C5B1A8B-9BE8-46EB-AB1D-CDAD388C6EF8}" destId="{A42CFF71-7E97-4E01-B5F2-D5AD0F7CA9E8}" srcOrd="0" destOrd="0" parTransId="{F22ECB52-0619-4A96-960B-CB61E88992F7}" sibTransId="{49F586CD-248D-436B-BD69-FB4C0AA0EAAE}"/>
    <dgm:cxn modelId="{4D25881F-BCC7-484E-83BB-002B46041CB8}" type="presOf" srcId="{A42CFF71-7E97-4E01-B5F2-D5AD0F7CA9E8}" destId="{F72E11AD-5A2A-428D-A15C-9AC5AA8B0342}" srcOrd="0" destOrd="0" presId="urn:microsoft.com/office/officeart/2005/8/layout/vList2"/>
    <dgm:cxn modelId="{16B68B47-6C65-4B98-91D7-1B69C957D90D}" type="presOf" srcId="{6C5B1A8B-9BE8-46EB-AB1D-CDAD388C6EF8}" destId="{2EDC3A21-C0B9-4B88-995C-0D73EEFFEED4}" srcOrd="0" destOrd="0" presId="urn:microsoft.com/office/officeart/2005/8/layout/vList2"/>
    <dgm:cxn modelId="{DE7B5C78-4F49-490E-9EE3-DEA69706133F}" type="presParOf" srcId="{2EDC3A21-C0B9-4B88-995C-0D73EEFFEED4}" destId="{F72E11AD-5A2A-428D-A15C-9AC5AA8B034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1.3 Display structure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53638-3F26-4C27-A2F3-E3EF1D50C58D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68927B8-D449-4AFD-93B1-7639129644AE}" type="presOf" srcId="{635D3789-FCF4-4621-A1FB-B16421A5071B}" destId="{873F5B80-720A-418E-9F48-6874182180FE}" srcOrd="0" destOrd="0" presId="urn:microsoft.com/office/officeart/2005/8/layout/vList2"/>
    <dgm:cxn modelId="{3AE938B2-5D8B-445D-9DB3-08DD0F9ADE7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ED305E2-B9BD-4620-8C0A-84B97469E89E}" type="presOf" srcId="{1DC02E1F-0B64-4229-8440-ADAE293E278B}" destId="{D6B6DAC4-CCEA-41D0-BAC1-7DBCE2B15E9B}" srcOrd="0" destOrd="0" presId="urn:microsoft.com/office/officeart/2005/8/layout/vList2"/>
    <dgm:cxn modelId="{F02D1890-7D85-4903-8C4A-BF188714232D}" type="presOf" srcId="{635D3789-FCF4-4621-A1FB-B16421A5071B}" destId="{873F5B80-720A-418E-9F48-6874182180FE}" srcOrd="0" destOrd="0" presId="urn:microsoft.com/office/officeart/2005/8/layout/vList2"/>
    <dgm:cxn modelId="{71B9D649-62E9-4F0D-BE6D-D41BF97440B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B2F056-04C1-4B9E-9150-25B001DF3EAE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029B34C8-F6A0-46F6-9A1F-49BADA37F8AC}" type="presOf" srcId="{1DC02E1F-0B64-4229-8440-ADAE293E278B}" destId="{D6B6DAC4-CCEA-41D0-BAC1-7DBCE2B15E9B}" srcOrd="0" destOrd="0" presId="urn:microsoft.com/office/officeart/2005/8/layout/vList2"/>
    <dgm:cxn modelId="{428B7F0E-0257-45BB-A9FA-56799E1FC037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271A0-1C53-473A-BEE5-EE0D18208001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0F932E4E-2EE7-4316-845C-04A41B6ACE16}" type="presOf" srcId="{1DC02E1F-0B64-4229-8440-ADAE293E278B}" destId="{D6B6DAC4-CCEA-41D0-BAC1-7DBCE2B15E9B}" srcOrd="0" destOrd="0" presId="urn:microsoft.com/office/officeart/2005/8/layout/vList2"/>
    <dgm:cxn modelId="{4851529D-DAD2-4F15-8878-D2E251C36E6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B7D41A67-9917-4226-8B4E-A8682C836CE4}" type="presOf" srcId="{635D3789-FCF4-4621-A1FB-B16421A5071B}" destId="{873F5B80-720A-418E-9F48-6874182180FE}" srcOrd="0" destOrd="0" presId="urn:microsoft.com/office/officeart/2005/8/layout/vList2"/>
    <dgm:cxn modelId="{65FF4DCF-BDCF-4242-9286-BCBA0DDCCDCE}" type="presOf" srcId="{1DC02E1F-0B64-4229-8440-ADAE293E278B}" destId="{D6B6DAC4-CCEA-41D0-BAC1-7DBCE2B15E9B}" srcOrd="0" destOrd="0" presId="urn:microsoft.com/office/officeart/2005/8/layout/vList2"/>
    <dgm:cxn modelId="{F8739FFB-E303-49E2-B9E7-CD7D8369D86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E2CB77-70FB-4F41-9BF6-BE6783467D5E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D23D05CD-6182-440E-B53A-A64E3A753808}" type="presOf" srcId="{635D3789-FCF4-4621-A1FB-B16421A5071B}" destId="{873F5B80-720A-418E-9F48-6874182180FE}" srcOrd="0" destOrd="0" presId="urn:microsoft.com/office/officeart/2005/8/layout/vList2"/>
    <dgm:cxn modelId="{5BC09386-1D7B-488E-9EBC-66D2DB794D8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D96C0BA5-58DF-4204-9C86-DCCBD570C4EC}" type="presOf" srcId="{635D3789-FCF4-4621-A1FB-B16421A5071B}" destId="{873F5B80-720A-418E-9F48-6874182180FE}" srcOrd="0" destOrd="0" presId="urn:microsoft.com/office/officeart/2005/8/layout/vList2"/>
    <dgm:cxn modelId="{B4F188C1-C430-4F4D-8F25-798D914F1343}" type="presOf" srcId="{1DC02E1F-0B64-4229-8440-ADAE293E278B}" destId="{D6B6DAC4-CCEA-41D0-BAC1-7DBCE2B15E9B}" srcOrd="0" destOrd="0" presId="urn:microsoft.com/office/officeart/2005/8/layout/vList2"/>
    <dgm:cxn modelId="{F6D0B463-59A8-48F8-A59C-AE5040D9541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E31FE07-EB77-44CA-973A-0110A07F361A}" type="presOf" srcId="{1DC02E1F-0B64-4229-8440-ADAE293E278B}" destId="{D6B6DAC4-CCEA-41D0-BAC1-7DBCE2B15E9B}" srcOrd="0" destOrd="0" presId="urn:microsoft.com/office/officeart/2005/8/layout/vList2"/>
    <dgm:cxn modelId="{69F5B03F-0460-4E8A-B240-95A1D59A2C0A}" type="presOf" srcId="{635D3789-FCF4-4621-A1FB-B16421A5071B}" destId="{873F5B80-720A-418E-9F48-6874182180FE}" srcOrd="0" destOrd="0" presId="urn:microsoft.com/office/officeart/2005/8/layout/vList2"/>
    <dgm:cxn modelId="{8E9A4A3C-087A-42C5-8179-267E273A2D07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EE0B96B3-E4DE-4AF1-9FB2-594DE61923ED}" type="presOf" srcId="{635D3789-FCF4-4621-A1FB-B16421A5071B}" destId="{873F5B80-720A-418E-9F48-6874182180FE}" srcOrd="0" destOrd="0" presId="urn:microsoft.com/office/officeart/2005/8/layout/vList2"/>
    <dgm:cxn modelId="{73287044-4680-451D-AA1A-86423688F618}" type="presOf" srcId="{1DC02E1F-0B64-4229-8440-ADAE293E278B}" destId="{D6B6DAC4-CCEA-41D0-BAC1-7DBCE2B15E9B}" srcOrd="0" destOrd="0" presId="urn:microsoft.com/office/officeart/2005/8/layout/vList2"/>
    <dgm:cxn modelId="{B21671F2-A1C1-4F7F-80B5-F75D2E1355C7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676BC0-8994-4E0A-940B-C67FA9D71D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5899F-B283-4BE6-AC3A-EAE8374C99F9}">
      <dgm:prSet/>
      <dgm:spPr/>
      <dgm:t>
        <a:bodyPr/>
        <a:lstStyle/>
        <a:p>
          <a:pPr rtl="0"/>
          <a:r>
            <a:rPr lang="en-US" b="1" dirty="0" smtClean="0"/>
            <a:t>2. CONNECTIONS: User login </a:t>
          </a:r>
          <a:endParaRPr lang="en-US" b="1" dirty="0"/>
        </a:p>
      </dgm:t>
    </dgm:pt>
    <dgm:pt modelId="{0A39E3E8-E8B8-4BF3-A6BB-60783338B451}" type="parTrans" cxnId="{821F231D-A108-4CD1-9D69-5A3AF02E21F7}">
      <dgm:prSet/>
      <dgm:spPr/>
      <dgm:t>
        <a:bodyPr/>
        <a:lstStyle/>
        <a:p>
          <a:endParaRPr lang="en-US"/>
        </a:p>
      </dgm:t>
    </dgm:pt>
    <dgm:pt modelId="{C702A986-BB1B-443B-9324-00676B53E638}" type="sibTrans" cxnId="{821F231D-A108-4CD1-9D69-5A3AF02E21F7}">
      <dgm:prSet/>
      <dgm:spPr/>
      <dgm:t>
        <a:bodyPr/>
        <a:lstStyle/>
        <a:p>
          <a:endParaRPr lang="en-US"/>
        </a:p>
      </dgm:t>
    </dgm:pt>
    <dgm:pt modelId="{C4509D5D-E805-4463-87C4-8B75490F2074}" type="pres">
      <dgm:prSet presAssocID="{50676BC0-8994-4E0A-940B-C67FA9D71D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CA9A5-B9A3-4227-BA47-0F801AFC067A}" type="pres">
      <dgm:prSet presAssocID="{36A5899F-B283-4BE6-AC3A-EAE8374C99F9}" presName="parentText" presStyleLbl="node1" presStyleIdx="0" presStyleCnt="1" custScaleY="1191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767E2-207A-4AE5-8B17-386D1DFA311F}" type="presOf" srcId="{50676BC0-8994-4E0A-940B-C67FA9D71D82}" destId="{C4509D5D-E805-4463-87C4-8B75490F2074}" srcOrd="0" destOrd="0" presId="urn:microsoft.com/office/officeart/2005/8/layout/vList2"/>
    <dgm:cxn modelId="{F92200EE-2A59-4C1F-8FE7-813056B4F75B}" type="presOf" srcId="{36A5899F-B283-4BE6-AC3A-EAE8374C99F9}" destId="{205CA9A5-B9A3-4227-BA47-0F801AFC067A}" srcOrd="0" destOrd="0" presId="urn:microsoft.com/office/officeart/2005/8/layout/vList2"/>
    <dgm:cxn modelId="{821F231D-A108-4CD1-9D69-5A3AF02E21F7}" srcId="{50676BC0-8994-4E0A-940B-C67FA9D71D82}" destId="{36A5899F-B283-4BE6-AC3A-EAE8374C99F9}" srcOrd="0" destOrd="0" parTransId="{0A39E3E8-E8B8-4BF3-A6BB-60783338B451}" sibTransId="{C702A986-BB1B-443B-9324-00676B53E638}"/>
    <dgm:cxn modelId="{92FC172D-5D50-4D0B-8D81-EEE46F30A747}" type="presParOf" srcId="{C4509D5D-E805-4463-87C4-8B75490F2074}" destId="{205CA9A5-B9A3-4227-BA47-0F801AFC067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2D5C6-8099-487E-A5B4-248EECEAF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96DC4-DB49-4405-AA88-E56AEB302AC8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b="1" dirty="0"/>
        </a:p>
      </dgm:t>
    </dgm:pt>
    <dgm:pt modelId="{91FB0EAF-7376-49A3-9B3E-99D8E8470B7A}" type="parTrans" cxnId="{C1A3996E-4F14-4AE1-8A07-44CEE6AEC1D4}">
      <dgm:prSet/>
      <dgm:spPr/>
      <dgm:t>
        <a:bodyPr/>
        <a:lstStyle/>
        <a:p>
          <a:endParaRPr lang="en-US"/>
        </a:p>
      </dgm:t>
    </dgm:pt>
    <dgm:pt modelId="{7DD445DA-CAC8-411A-82F8-6EFE3DCB556F}" type="sibTrans" cxnId="{C1A3996E-4F14-4AE1-8A07-44CEE6AEC1D4}">
      <dgm:prSet/>
      <dgm:spPr/>
      <dgm:t>
        <a:bodyPr/>
        <a:lstStyle/>
        <a:p>
          <a:endParaRPr lang="en-US"/>
        </a:p>
      </dgm:t>
    </dgm:pt>
    <dgm:pt modelId="{A4125058-B3F7-431C-AC98-77DAE712E0A7}" type="pres">
      <dgm:prSet presAssocID="{0322D5C6-8099-487E-A5B4-248EECEAF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081EB-CC88-4FD4-B8DC-010B9C622719}" type="pres">
      <dgm:prSet presAssocID="{E4D96DC4-DB49-4405-AA88-E56AEB302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3996E-4F14-4AE1-8A07-44CEE6AEC1D4}" srcId="{0322D5C6-8099-487E-A5B4-248EECEAF875}" destId="{E4D96DC4-DB49-4405-AA88-E56AEB302AC8}" srcOrd="0" destOrd="0" parTransId="{91FB0EAF-7376-49A3-9B3E-99D8E8470B7A}" sibTransId="{7DD445DA-CAC8-411A-82F8-6EFE3DCB556F}"/>
    <dgm:cxn modelId="{EEBB5115-50BF-4062-A46A-51DB60E48F06}" type="presOf" srcId="{E4D96DC4-DB49-4405-AA88-E56AEB302AC8}" destId="{1EA081EB-CC88-4FD4-B8DC-010B9C622719}" srcOrd="0" destOrd="0" presId="urn:microsoft.com/office/officeart/2005/8/layout/vList2"/>
    <dgm:cxn modelId="{8630B5B9-6E3E-4705-8CF7-32F929F61B5A}" type="presOf" srcId="{0322D5C6-8099-487E-A5B4-248EECEAF875}" destId="{A4125058-B3F7-431C-AC98-77DAE712E0A7}" srcOrd="0" destOrd="0" presId="urn:microsoft.com/office/officeart/2005/8/layout/vList2"/>
    <dgm:cxn modelId="{79640A8B-8F36-4E18-920D-6089C9368A58}" type="presParOf" srcId="{A4125058-B3F7-431C-AC98-77DAE712E0A7}" destId="{1EA081EB-CC88-4FD4-B8DC-010B9C62271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 smtClean="0"/>
            <a:t>2.1 CONNECTIONS: User login form</a:t>
          </a:r>
          <a:endParaRPr lang="en-US" b="1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EBFF93C2-55B7-44D8-AE85-AE51CA603C1A}" type="presOf" srcId="{660427FE-F3B8-4289-B548-181638CBF8EB}" destId="{03F262B9-A97C-4A0F-B8CB-A8F12CD1BBE7}" srcOrd="0" destOrd="0" presId="urn:microsoft.com/office/officeart/2005/8/layout/vList2"/>
    <dgm:cxn modelId="{5E87C349-0D5C-4A0A-861E-47750C2CD066}" type="presOf" srcId="{7775A268-CD0A-4D00-81CE-987F06BBB688}" destId="{CC77EC9C-0768-438B-8256-84883D87DE2F}" srcOrd="0" destOrd="0" presId="urn:microsoft.com/office/officeart/2005/8/layout/vList2"/>
    <dgm:cxn modelId="{49574911-53D9-4DA9-A77E-0A7CDC6EA5F0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2.2 CONNECTIONS: database connection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BE71765-A5C6-49E0-9933-4DD834089EC5}" type="presOf" srcId="{635D3789-FCF4-4621-A1FB-B16421A5071B}" destId="{873F5B80-720A-418E-9F48-6874182180FE}" srcOrd="0" destOrd="0" presId="urn:microsoft.com/office/officeart/2005/8/layout/vList2"/>
    <dgm:cxn modelId="{8406A913-E8A6-4A49-9FED-72F8EC512566}" type="presOf" srcId="{1DC02E1F-0B64-4229-8440-ADAE293E278B}" destId="{D6B6DAC4-CCEA-41D0-BAC1-7DBCE2B15E9B}" srcOrd="0" destOrd="0" presId="urn:microsoft.com/office/officeart/2005/8/layout/vList2"/>
    <dgm:cxn modelId="{7AAE521E-78B0-46BE-89C1-5645F050549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2.3 CONNECTIONS: Retrieve user’s input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775951-5F87-4F6C-A630-6D7555D7E3F2}" type="presOf" srcId="{635D3789-FCF4-4621-A1FB-B16421A5071B}" destId="{873F5B80-720A-418E-9F48-6874182180FE}" srcOrd="0" destOrd="0" presId="urn:microsoft.com/office/officeart/2005/8/layout/vList2"/>
    <dgm:cxn modelId="{5BC97A77-5EC4-446A-B04A-01BD5A9A8B33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9B1728EE-B85C-46C5-8C41-20FF1682FD7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2.4 CONNECTIONS: Select record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2B12C8-A223-4328-ADD4-43B3072DCB4A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C3333408-51B8-4335-A412-E7981769D18D}" type="presOf" srcId="{1DC02E1F-0B64-4229-8440-ADAE293E278B}" destId="{D6B6DAC4-CCEA-41D0-BAC1-7DBCE2B15E9B}" srcOrd="0" destOrd="0" presId="urn:microsoft.com/office/officeart/2005/8/layout/vList2"/>
    <dgm:cxn modelId="{1B61FB89-D897-4EB4-92C6-C59296096AF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2.5 CONNECTIONS: Redirect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AD72C8C2-95A7-4003-97F8-65028CA319EA}" type="presOf" srcId="{635D3789-FCF4-4621-A1FB-B16421A5071B}" destId="{873F5B80-720A-418E-9F48-6874182180FE}" srcOrd="0" destOrd="0" presId="urn:microsoft.com/office/officeart/2005/8/layout/vList2"/>
    <dgm:cxn modelId="{102D732F-31D3-4437-BA63-3F458E2CF39D}" type="presOf" srcId="{1DC02E1F-0B64-4229-8440-ADAE293E278B}" destId="{D6B6DAC4-CCEA-41D0-BAC1-7DBCE2B15E9B}" srcOrd="0" destOrd="0" presId="urn:microsoft.com/office/officeart/2005/8/layout/vList2"/>
    <dgm:cxn modelId="{BAB61DD9-AE99-42E2-9462-3D70527697D9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A91E940-4B8E-4AB6-8FC3-09B5B1497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E3FC38-B691-469B-9078-8615EA029CB9}">
      <dgm:prSet/>
      <dgm:spPr/>
      <dgm:t>
        <a:bodyPr/>
        <a:lstStyle/>
        <a:p>
          <a:pPr rtl="0"/>
          <a:r>
            <a:rPr lang="en-US" smtClean="0"/>
            <a:t>2.6 CONNECTIONS: user page</a:t>
          </a:r>
          <a:endParaRPr lang="en-US"/>
        </a:p>
      </dgm:t>
    </dgm:pt>
    <dgm:pt modelId="{90442AF7-01BA-48B2-AA54-8A38D55A3E4A}" type="parTrans" cxnId="{78384362-4B3D-4F35-B58B-EEF614BB5B12}">
      <dgm:prSet/>
      <dgm:spPr/>
      <dgm:t>
        <a:bodyPr/>
        <a:lstStyle/>
        <a:p>
          <a:endParaRPr lang="en-US"/>
        </a:p>
      </dgm:t>
    </dgm:pt>
    <dgm:pt modelId="{0C951809-C3A0-414C-ADCE-025D5C19A30D}" type="sibTrans" cxnId="{78384362-4B3D-4F35-B58B-EEF614BB5B12}">
      <dgm:prSet/>
      <dgm:spPr/>
      <dgm:t>
        <a:bodyPr/>
        <a:lstStyle/>
        <a:p>
          <a:endParaRPr lang="en-US"/>
        </a:p>
      </dgm:t>
    </dgm:pt>
    <dgm:pt modelId="{CD538DB8-1A94-4D3B-A169-57759C03AE7D}" type="pres">
      <dgm:prSet presAssocID="{9A91E940-4B8E-4AB6-8FC3-09B5B1497C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53BFAC-5B1F-4EC8-B9D2-BEF53572B9FC}" type="pres">
      <dgm:prSet presAssocID="{14E3FC38-B691-469B-9078-8615EA029CB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5891BB-0975-48DA-88E8-8D1D788B7CDD}" type="presOf" srcId="{9A91E940-4B8E-4AB6-8FC3-09B5B1497C40}" destId="{CD538DB8-1A94-4D3B-A169-57759C03AE7D}" srcOrd="0" destOrd="0" presId="urn:microsoft.com/office/officeart/2005/8/layout/vList2"/>
    <dgm:cxn modelId="{78384362-4B3D-4F35-B58B-EEF614BB5B12}" srcId="{9A91E940-4B8E-4AB6-8FC3-09B5B1497C40}" destId="{14E3FC38-B691-469B-9078-8615EA029CB9}" srcOrd="0" destOrd="0" parTransId="{90442AF7-01BA-48B2-AA54-8A38D55A3E4A}" sibTransId="{0C951809-C3A0-414C-ADCE-025D5C19A30D}"/>
    <dgm:cxn modelId="{ACB8491A-8D83-4FA2-8755-57BDF1712EC4}" type="presOf" srcId="{14E3FC38-B691-469B-9078-8615EA029CB9}" destId="{D153BFAC-5B1F-4EC8-B9D2-BEF53572B9FC}" srcOrd="0" destOrd="0" presId="urn:microsoft.com/office/officeart/2005/8/layout/vList2"/>
    <dgm:cxn modelId="{4072486F-9E47-483B-A510-BD3F1F10AFB4}" type="presParOf" srcId="{CD538DB8-1A94-4D3B-A169-57759C03AE7D}" destId="{D153BFAC-5B1F-4EC8-B9D2-BEF53572B9F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A91E940-4B8E-4AB6-8FC3-09B5B1497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3FC38-B691-469B-9078-8615EA029CB9}">
      <dgm:prSet/>
      <dgm:spPr/>
      <dgm:t>
        <a:bodyPr/>
        <a:lstStyle/>
        <a:p>
          <a:pPr rtl="0"/>
          <a:r>
            <a:rPr lang="en-US" dirty="0" smtClean="0"/>
            <a:t>2.6 CONNECTIONS: user page…</a:t>
          </a:r>
          <a:endParaRPr lang="en-US" dirty="0"/>
        </a:p>
      </dgm:t>
    </dgm:pt>
    <dgm:pt modelId="{90442AF7-01BA-48B2-AA54-8A38D55A3E4A}" type="parTrans" cxnId="{78384362-4B3D-4F35-B58B-EEF614BB5B12}">
      <dgm:prSet/>
      <dgm:spPr/>
      <dgm:t>
        <a:bodyPr/>
        <a:lstStyle/>
        <a:p>
          <a:endParaRPr lang="en-US"/>
        </a:p>
      </dgm:t>
    </dgm:pt>
    <dgm:pt modelId="{0C951809-C3A0-414C-ADCE-025D5C19A30D}" type="sibTrans" cxnId="{78384362-4B3D-4F35-B58B-EEF614BB5B12}">
      <dgm:prSet/>
      <dgm:spPr/>
      <dgm:t>
        <a:bodyPr/>
        <a:lstStyle/>
        <a:p>
          <a:endParaRPr lang="en-US"/>
        </a:p>
      </dgm:t>
    </dgm:pt>
    <dgm:pt modelId="{CD538DB8-1A94-4D3B-A169-57759C03AE7D}" type="pres">
      <dgm:prSet presAssocID="{9A91E940-4B8E-4AB6-8FC3-09B5B1497C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53BFAC-5B1F-4EC8-B9D2-BEF53572B9FC}" type="pres">
      <dgm:prSet presAssocID="{14E3FC38-B691-469B-9078-8615EA029CB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639221-64FB-4A30-9418-2D34E906F593}" type="presOf" srcId="{14E3FC38-B691-469B-9078-8615EA029CB9}" destId="{D153BFAC-5B1F-4EC8-B9D2-BEF53572B9FC}" srcOrd="0" destOrd="0" presId="urn:microsoft.com/office/officeart/2005/8/layout/vList2"/>
    <dgm:cxn modelId="{8B5D78FE-309E-4DC6-9771-DEC1C10E0B8C}" type="presOf" srcId="{9A91E940-4B8E-4AB6-8FC3-09B5B1497C40}" destId="{CD538DB8-1A94-4D3B-A169-57759C03AE7D}" srcOrd="0" destOrd="0" presId="urn:microsoft.com/office/officeart/2005/8/layout/vList2"/>
    <dgm:cxn modelId="{78384362-4B3D-4F35-B58B-EEF614BB5B12}" srcId="{9A91E940-4B8E-4AB6-8FC3-09B5B1497C40}" destId="{14E3FC38-B691-469B-9078-8615EA029CB9}" srcOrd="0" destOrd="0" parTransId="{90442AF7-01BA-48B2-AA54-8A38D55A3E4A}" sibTransId="{0C951809-C3A0-414C-ADCE-025D5C19A30D}"/>
    <dgm:cxn modelId="{9AEB2E25-C775-4A53-9911-552F5427D612}" type="presParOf" srcId="{CD538DB8-1A94-4D3B-A169-57759C03AE7D}" destId="{D153BFAC-5B1F-4EC8-B9D2-BEF53572B9F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smtClean="0"/>
            <a:t>Summary</a:t>
          </a:r>
          <a:endParaRPr lang="en-US" b="1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9412AF21-25F3-4886-BCA1-D9EA6F96A13F}" type="presOf" srcId="{2DAD9AB5-2A00-49AB-B666-99862E010CA4}" destId="{ED55E89D-CE7B-4A90-8D3E-0811C4F70E2A}" srcOrd="0" destOrd="0" presId="urn:microsoft.com/office/officeart/2005/8/layout/vList2"/>
    <dgm:cxn modelId="{89242451-AA71-411F-BA58-08E80D0FF3FE}" type="presOf" srcId="{A7FAB410-C736-49CB-94D0-2E105F3F78E0}" destId="{57DEE79B-6F3B-4090-8E60-93AAF262AD8A}" srcOrd="0" destOrd="0" presId="urn:microsoft.com/office/officeart/2005/8/layout/vList2"/>
    <dgm:cxn modelId="{9F0B40CB-30BB-4A75-AF64-A1B54E975A78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smtClean="0"/>
            <a:t>References</a:t>
          </a:r>
          <a:r>
            <a:rPr lang="en-US" b="1" dirty="0" smtClean="0"/>
            <a:t>		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E3C7C6B3-CE32-4998-A139-E5E4701302C6}" type="presOf" srcId="{A7FAB410-C736-49CB-94D0-2E105F3F78E0}" destId="{57DEE79B-6F3B-4090-8E60-93AAF262AD8A}" srcOrd="0" destOrd="0" presId="urn:microsoft.com/office/officeart/2005/8/layout/vList2"/>
    <dgm:cxn modelId="{CD3A88BC-27FB-47FF-90C9-A267CF92B330}" type="presOf" srcId="{2DAD9AB5-2A00-49AB-B666-99862E010CA4}" destId="{ED55E89D-CE7B-4A90-8D3E-0811C4F70E2A}" srcOrd="0" destOrd="0" presId="urn:microsoft.com/office/officeart/2005/8/layout/vList2"/>
    <dgm:cxn modelId="{01C8795D-88E7-462D-ADDD-9E32BA16BDB6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2D5C6-8099-487E-A5B4-248EECEAF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96DC4-DB49-4405-AA88-E56AEB302AC8}">
      <dgm:prSet/>
      <dgm:spPr/>
      <dgm:t>
        <a:bodyPr/>
        <a:lstStyle/>
        <a:p>
          <a:pPr rtl="0"/>
          <a:r>
            <a:rPr lang="en-US" b="1" dirty="0" smtClean="0"/>
            <a:t>Outline </a:t>
          </a:r>
          <a:endParaRPr lang="en-US" b="1" dirty="0"/>
        </a:p>
      </dgm:t>
    </dgm:pt>
    <dgm:pt modelId="{91FB0EAF-7376-49A3-9B3E-99D8E8470B7A}" type="parTrans" cxnId="{C1A3996E-4F14-4AE1-8A07-44CEE6AEC1D4}">
      <dgm:prSet/>
      <dgm:spPr/>
      <dgm:t>
        <a:bodyPr/>
        <a:lstStyle/>
        <a:p>
          <a:endParaRPr lang="en-US"/>
        </a:p>
      </dgm:t>
    </dgm:pt>
    <dgm:pt modelId="{7DD445DA-CAC8-411A-82F8-6EFE3DCB556F}" type="sibTrans" cxnId="{C1A3996E-4F14-4AE1-8A07-44CEE6AEC1D4}">
      <dgm:prSet/>
      <dgm:spPr/>
      <dgm:t>
        <a:bodyPr/>
        <a:lstStyle/>
        <a:p>
          <a:endParaRPr lang="en-US"/>
        </a:p>
      </dgm:t>
    </dgm:pt>
    <dgm:pt modelId="{A4125058-B3F7-431C-AC98-77DAE712E0A7}" type="pres">
      <dgm:prSet presAssocID="{0322D5C6-8099-487E-A5B4-248EECEAF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081EB-CC88-4FD4-B8DC-010B9C622719}" type="pres">
      <dgm:prSet presAssocID="{E4D96DC4-DB49-4405-AA88-E56AEB302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AE528-1F9B-4BC2-BA60-C6C8D42A4760}" type="presOf" srcId="{0322D5C6-8099-487E-A5B4-248EECEAF875}" destId="{A4125058-B3F7-431C-AC98-77DAE712E0A7}" srcOrd="0" destOrd="0" presId="urn:microsoft.com/office/officeart/2005/8/layout/vList2"/>
    <dgm:cxn modelId="{C1A3996E-4F14-4AE1-8A07-44CEE6AEC1D4}" srcId="{0322D5C6-8099-487E-A5B4-248EECEAF875}" destId="{E4D96DC4-DB49-4405-AA88-E56AEB302AC8}" srcOrd="0" destOrd="0" parTransId="{91FB0EAF-7376-49A3-9B3E-99D8E8470B7A}" sibTransId="{7DD445DA-CAC8-411A-82F8-6EFE3DCB556F}"/>
    <dgm:cxn modelId="{C4363CB7-B5A2-4BED-A5CE-DA71E01B3908}" type="presOf" srcId="{E4D96DC4-DB49-4405-AA88-E56AEB302AC8}" destId="{1EA081EB-CC88-4FD4-B8DC-010B9C622719}" srcOrd="0" destOrd="0" presId="urn:microsoft.com/office/officeart/2005/8/layout/vList2"/>
    <dgm:cxn modelId="{DE90ED21-3C47-461C-8A47-C254AADEF66D}" type="presParOf" srcId="{A4125058-B3F7-431C-AC98-77DAE712E0A7}" destId="{1EA081EB-CC88-4FD4-B8DC-010B9C62271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 Retrieving data from MySQL using PHP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C3AB17A-0750-4668-AC46-03C2C9EF067A}" type="presOf" srcId="{1DC02E1F-0B64-4229-8440-ADAE293E278B}" destId="{D6B6DAC4-CCEA-41D0-BAC1-7DBCE2B15E9B}" srcOrd="0" destOrd="0" presId="urn:microsoft.com/office/officeart/2005/8/layout/vList2"/>
    <dgm:cxn modelId="{4E997154-E835-401D-A6D7-C08C2A7A33FD}" type="presOf" srcId="{635D3789-FCF4-4621-A1FB-B16421A5071B}" destId="{873F5B80-720A-418E-9F48-6874182180FE}" srcOrd="0" destOrd="0" presId="urn:microsoft.com/office/officeart/2005/8/layout/vList2"/>
    <dgm:cxn modelId="{5A925721-ABB9-4343-B41E-0D8BB03B282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1.1 Connection with database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B9EB3-4064-48D0-BE33-E2DB0EF70851}" type="presOf" srcId="{635D3789-FCF4-4621-A1FB-B16421A5071B}" destId="{873F5B80-720A-418E-9F48-6874182180FE}" srcOrd="0" destOrd="0" presId="urn:microsoft.com/office/officeart/2005/8/layout/vList2"/>
    <dgm:cxn modelId="{F5C14A98-B4E0-4413-A4B9-534B5407E254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EB67B7A-86E4-4C0F-863B-F2CFF650B193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Selecting data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BBFE06-014F-4371-B93C-16EC7A52122D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232373A-BD55-43B6-B809-06B07BC095FB}" type="presOf" srcId="{1DC02E1F-0B64-4229-8440-ADAE293E278B}" destId="{D6B6DAC4-CCEA-41D0-BAC1-7DBCE2B15E9B}" srcOrd="0" destOrd="0" presId="urn:microsoft.com/office/officeart/2005/8/layout/vList2"/>
    <dgm:cxn modelId="{47FE4CD1-6CC8-4A54-A4A5-2987B6B7740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Selecting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F03BC4-5D73-4A20-B71A-0942444EEDD4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FAFD5FC6-EFFE-4F06-8AB5-7DD2B65845E4}" type="presOf" srcId="{1DC02E1F-0B64-4229-8440-ADAE293E278B}" destId="{D6B6DAC4-CCEA-41D0-BAC1-7DBCE2B15E9B}" srcOrd="0" destOrd="0" presId="urn:microsoft.com/office/officeart/2005/8/layout/vList2"/>
    <dgm:cxn modelId="{00E83ECB-94C1-4275-98F3-09AD6BA48FE5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Selecting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27C41-6F48-4893-91FD-83A03320ACFB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DC60867-AA6C-4A26-A01A-D78CB2364E72}" type="presOf" srcId="{1DC02E1F-0B64-4229-8440-ADAE293E278B}" destId="{D6B6DAC4-CCEA-41D0-BAC1-7DBCE2B15E9B}" srcOrd="0" destOrd="0" presId="urn:microsoft.com/office/officeart/2005/8/layout/vList2"/>
    <dgm:cxn modelId="{2F80F5EF-BFCF-47B9-8D9C-8562751767A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Selecting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8FD87-9CB7-4002-B771-732E87FB984A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E3C08BA-3D06-451F-BD5C-70A16171695C}" type="presOf" srcId="{635D3789-FCF4-4621-A1FB-B16421A5071B}" destId="{873F5B80-720A-418E-9F48-6874182180FE}" srcOrd="0" destOrd="0" presId="urn:microsoft.com/office/officeart/2005/8/layout/vList2"/>
    <dgm:cxn modelId="{46FED5B4-9841-4CFC-8920-329B24FADF6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2E11AD-5A2A-428D-A15C-9AC5AA8B0342}">
      <dsp:nvSpPr>
        <dsp:cNvPr id="0" name=""/>
        <dsp:cNvSpPr/>
      </dsp:nvSpPr>
      <dsp:spPr>
        <a:xfrm>
          <a:off x="0" y="22256"/>
          <a:ext cx="7772400" cy="1335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Retrieving data from MySQL using PHP </a:t>
          </a:r>
          <a:endParaRPr lang="en-US" sz="3600" b="1" kern="1200" dirty="0"/>
        </a:p>
      </dsp:txBody>
      <dsp:txXfrm>
        <a:off x="0" y="22256"/>
        <a:ext cx="7772400" cy="133522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1.3 Display structure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1.4 Writing data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1.4 Writing data…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1.4 Writing data…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1.4 Writing data…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1.5 Example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1.5 Example…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1.5 Example…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1.5 Example…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5CA9A5-B9A3-4227-BA47-0F801AFC067A}">
      <dsp:nvSpPr>
        <dsp:cNvPr id="0" name=""/>
        <dsp:cNvSpPr/>
      </dsp:nvSpPr>
      <dsp:spPr>
        <a:xfrm>
          <a:off x="0" y="14287"/>
          <a:ext cx="8229600" cy="1114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/>
            <a:t>2. CONNECTIONS: User login </a:t>
          </a:r>
          <a:endParaRPr lang="en-US" sz="3900" b="1" kern="1200" dirty="0"/>
        </a:p>
      </dsp:txBody>
      <dsp:txXfrm>
        <a:off x="0" y="14287"/>
        <a:ext cx="8229600" cy="11144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081EB-CC88-4FD4-B8DC-010B9C62271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b="1" kern="1200" dirty="0"/>
        </a:p>
      </dsp:txBody>
      <dsp:txXfrm>
        <a:off x="0" y="43829"/>
        <a:ext cx="8229600" cy="105534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2.1 CONNECTIONS: User login form</a:t>
          </a:r>
          <a:endParaRPr lang="en-US" sz="3100" b="1" kern="1200" dirty="0"/>
        </a:p>
      </dsp:txBody>
      <dsp:txXfrm>
        <a:off x="0" y="0"/>
        <a:ext cx="8229600" cy="1142999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2.2 CONNECTIONS: database connection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2.3 CONNECTIONS: Retrieve user’s input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2.4 CONNECTIONS: Select record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2.5 CONNECTIONS: Redirect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53BFAC-5B1F-4EC8-B9D2-BEF53572B9F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2.6 CONNECTIONS: user page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53BFAC-5B1F-4EC8-B9D2-BEF53572B9F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2.6 CONNECTIONS: user page…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Summary</a:t>
          </a:r>
          <a:endParaRPr lang="en-US" sz="4700" b="1" kern="1200"/>
        </a:p>
      </dsp:txBody>
      <dsp:txXfrm>
        <a:off x="0" y="7852"/>
        <a:ext cx="8229600" cy="1127295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References</a:t>
          </a:r>
          <a:r>
            <a:rPr lang="en-US" sz="4700" b="1" kern="1200" dirty="0" smtClean="0"/>
            <a:t>		</a:t>
          </a:r>
          <a:endParaRPr lang="en-US" sz="4700" b="1" kern="1200" dirty="0"/>
        </a:p>
      </dsp:txBody>
      <dsp:txXfrm>
        <a:off x="0" y="7852"/>
        <a:ext cx="8229600" cy="11272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081EB-CC88-4FD4-B8DC-010B9C62271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 </a:t>
          </a:r>
          <a:endParaRPr lang="en-US" sz="4700" b="1" kern="1200" dirty="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 Retrieving data from MySQL using PHP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1.1 Connection with database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1.2 Selecting data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1.2 Selecting data…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1.2 Selecting data…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6DAC4-CCEA-41D0-BAC1-7DBCE2B15E9B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1.2 Selecting data…</a:t>
          </a:r>
          <a:endParaRPr lang="en-US" sz="3600" b="0" kern="1200" dirty="0"/>
        </a:p>
      </dsp:txBody>
      <dsp:txXfrm>
        <a:off x="0" y="1"/>
        <a:ext cx="8229600" cy="114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AF76-ED22-4B02-ABC0-81B70DAD7D21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ADBB-0140-46F4-B863-277D01325573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791-AF14-4A89-9709-A67C49CBA867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2B1F-EEB9-44C8-9172-1B3796C0879B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9DFF-3076-46A8-9882-2CE6F6D39253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F0BA-DEAC-46CB-B295-D8A429A7DFF8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721-8571-4C12-B96E-3350456F62E7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1F11-8570-49F1-AA31-FFA51D203CBF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3E2-8F8F-4A7E-8A95-E730BC8B896D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5774-8D0B-4818-9A99-CA4CD3A50559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74BF-CFEE-4556-BF93-DC2A58840062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93A0-5B89-4FE3-AFF3-987CFD24431E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5.xml"/><Relationship Id="rId10" Type="http://schemas.microsoft.com/office/2007/relationships/diagramDrawing" Target="../diagrams/drawing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diagramLayout" Target="../diagrams/layout16.xml"/><Relationship Id="rId7" Type="http://schemas.openxmlformats.org/officeDocument/2006/relationships/image" Target="../media/image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8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microsoft.com/office/2007/relationships/diagramDrawing" Target="../diagrams/drawing1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diagramLayout" Target="../diagrams/layout18.xml"/><Relationship Id="rId7" Type="http://schemas.openxmlformats.org/officeDocument/2006/relationships/image" Target="../media/image11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microsoft.com/office/2007/relationships/diagramDrawing" Target="../diagrams/drawing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microsoft.com/office/2007/relationships/diagramDrawing" Target="../diagrams/drawing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microsoft.com/office/2007/relationships/diagramDrawing" Target="../diagrams/drawing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microsoft.com/office/2007/relationships/diagramDrawing" Target="../diagrams/drawing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diagramLayout" Target="../diagrams/layout24.xml"/><Relationship Id="rId7" Type="http://schemas.openxmlformats.org/officeDocument/2006/relationships/image" Target="../media/image1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microsoft.com/office/2007/relationships/diagramDrawing" Target="../diagrams/drawing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diagramLayout" Target="../diagrams/layout26.xml"/><Relationship Id="rId7" Type="http://schemas.openxmlformats.org/officeDocument/2006/relationships/image" Target="../media/image20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986140669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739456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User Name&lt;/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Email&lt;/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Password&lt;/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Picture&lt;/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&amp;</a:t>
            </a:r>
            <a:r>
              <a:rPr lang="en-US" b="1" dirty="0" err="1" smtClean="0"/>
              <a:t>nbsp</a:t>
            </a:r>
            <a:r>
              <a:rPr lang="en-US" b="1" dirty="0" smtClean="0"/>
              <a:t>;&lt;/td&gt;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&amp;</a:t>
            </a:r>
            <a:r>
              <a:rPr lang="en-US" b="1" dirty="0" err="1"/>
              <a:t>nbsp</a:t>
            </a:r>
            <a:r>
              <a:rPr lang="en-US" b="1" dirty="0"/>
              <a:t>;&lt;/td&gt;</a:t>
            </a:r>
          </a:p>
          <a:p>
            <a:pPr marL="0" indent="0">
              <a:buNone/>
            </a:pPr>
            <a:r>
              <a:rPr lang="en-US" b="1" dirty="0"/>
              <a:t>&lt;td&gt; &amp;</a:t>
            </a:r>
            <a:r>
              <a:rPr lang="en-US" b="1" dirty="0" err="1"/>
              <a:t>nbsp</a:t>
            </a:r>
            <a:r>
              <a:rPr lang="en-US" b="1" dirty="0"/>
              <a:t>;&lt;/td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&lt;td&gt; &amp;</a:t>
            </a:r>
            <a:r>
              <a:rPr lang="en-US" b="1" dirty="0" err="1"/>
              <a:t>nbsp</a:t>
            </a:r>
            <a:r>
              <a:rPr lang="en-US" b="1" dirty="0"/>
              <a:t>;&lt;/td&gt;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011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5158924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ysql_fetch_array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(result-resource);</a:t>
            </a:r>
          </a:p>
          <a:p>
            <a:pPr lvl="1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mysql_fetch_array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$result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383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064396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$result=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657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$row = </a:t>
            </a:r>
            <a:r>
              <a:rPr lang="en-US" sz="2800" b="1" dirty="0" err="1" smtClean="0"/>
              <a:t>mysql_fetch_array</a:t>
            </a:r>
            <a:r>
              <a:rPr lang="en-US" sz="2800" b="1" dirty="0" smtClean="0"/>
              <a:t>($result);</a:t>
            </a:r>
            <a:endParaRPr lang="en-US" sz="28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8261281"/>
              </p:ext>
            </p:extLst>
          </p:nvPr>
        </p:nvGraphicFramePr>
        <p:xfrm>
          <a:off x="1524000" y="1676400"/>
          <a:ext cx="68558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36054"/>
                <a:gridCol w="2059546"/>
                <a:gridCol w="836054"/>
                <a:gridCol w="2590801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ali@yahoo.com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upload/123ali.jpg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7638592"/>
              </p:ext>
            </p:extLst>
          </p:nvPr>
        </p:nvGraphicFramePr>
        <p:xfrm>
          <a:off x="1524000" y="2438400"/>
          <a:ext cx="68558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36054"/>
                <a:gridCol w="2059546"/>
                <a:gridCol w="836054"/>
                <a:gridCol w="2590801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umar@yahoo.com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upload/123umar.jpg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0" y="47247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$row=</a:t>
            </a:r>
            <a:endParaRPr lang="en-US" sz="28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2573576"/>
              </p:ext>
            </p:extLst>
          </p:nvPr>
        </p:nvGraphicFramePr>
        <p:xfrm>
          <a:off x="1257300" y="4569210"/>
          <a:ext cx="7543800" cy="6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93"/>
                <a:gridCol w="1270535"/>
                <a:gridCol w="1905802"/>
                <a:gridCol w="1588970"/>
                <a:gridCol w="1905000"/>
              </a:tblGrid>
              <a:tr h="678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ali@yahoo.com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upload/123ali.jpg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295400" y="51710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user_Id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09800" y="51710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user_Name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57600" y="51604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user_Email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70679" y="51604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user_Password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62800" y="51604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user_Picture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06614" y="41808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3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25532" y="4234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25733" y="4234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6693" y="5715000"/>
            <a:ext cx="24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2800" b="1" dirty="0" smtClean="0"/>
              <a:t>cho $row [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/>
              <a:t>];   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45992" y="5704528"/>
            <a:ext cx="407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echo $row[</a:t>
            </a:r>
            <a:r>
              <a:rPr lang="en-US" sz="2800" b="1" dirty="0" smtClean="0">
                <a:solidFill>
                  <a:srgbClr val="FF0000"/>
                </a:solidFill>
              </a:rPr>
              <a:t>‘</a:t>
            </a:r>
            <a:r>
              <a:rPr lang="en-US" sz="2800" b="1" dirty="0" err="1" smtClean="0">
                <a:solidFill>
                  <a:srgbClr val="FF0000"/>
                </a:solidFill>
              </a:rPr>
              <a:t>user_Name</a:t>
            </a:r>
            <a:r>
              <a:rPr lang="en-US" sz="2800" b="1" dirty="0" smtClean="0">
                <a:solidFill>
                  <a:srgbClr val="FF0000"/>
                </a:solidFill>
              </a:rPr>
              <a:t>’</a:t>
            </a:r>
            <a:r>
              <a:rPr lang="en-US" sz="2800" b="1" dirty="0" smtClean="0"/>
              <a:t>];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7370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78931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User Name&lt;/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Email&lt;/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Password&lt;/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Picture&lt;/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</a:t>
            </a: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 echo $row[1]; ?&gt; </a:t>
            </a:r>
            <a:r>
              <a:rPr lang="en-US" b="1" dirty="0" smtClean="0"/>
              <a:t>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row[2];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&lt;/td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row[3];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</a:t>
            </a:r>
            <a:r>
              <a:rPr lang="en-US" b="1" dirty="0" smtClean="0"/>
              <a:t>&gt;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img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row[4]; ?&gt;”&gt; </a:t>
            </a:r>
            <a:r>
              <a:rPr lang="en-US" b="1" dirty="0" smtClean="0"/>
              <a:t>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8001550"/>
              </p:ext>
            </p:extLst>
          </p:nvPr>
        </p:nvGraphicFramePr>
        <p:xfrm>
          <a:off x="2971800" y="1524000"/>
          <a:ext cx="58674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823"/>
                <a:gridCol w="1648777"/>
                <a:gridCol w="1600200"/>
                <a:gridCol w="1371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Picture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ali@yahoo.com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3410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919395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/>
              <a:t>Heading Row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while($rows = </a:t>
            </a:r>
            <a:r>
              <a:rPr lang="en-US" b="1" dirty="0" err="1" smtClean="0"/>
              <a:t>mysql_fetch_array</a:t>
            </a:r>
            <a:r>
              <a:rPr lang="en-US" b="1" dirty="0" smtClean="0"/>
              <a:t>($result))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</a:t>
            </a: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 echo $row[1]; ?&gt; </a:t>
            </a:r>
            <a:r>
              <a:rPr lang="en-US" b="1" dirty="0" smtClean="0"/>
              <a:t>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row[2];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&lt;/td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row[3];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</a:t>
            </a:r>
            <a:r>
              <a:rPr lang="en-US" b="1" dirty="0" smtClean="0"/>
              <a:t>&gt;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img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$row[3]; </a:t>
            </a:r>
            <a:r>
              <a:rPr lang="en-US" b="1" dirty="0" smtClean="0">
                <a:solidFill>
                  <a:srgbClr val="FF0000"/>
                </a:solidFill>
              </a:rPr>
              <a:t>?&gt;”&gt; </a:t>
            </a:r>
            <a:r>
              <a:rPr lang="en-US" b="1" dirty="0" smtClean="0"/>
              <a:t>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} ?&gt;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8636731"/>
              </p:ext>
            </p:extLst>
          </p:nvPr>
        </p:nvGraphicFramePr>
        <p:xfrm>
          <a:off x="3048000" y="1600200"/>
          <a:ext cx="58674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823"/>
                <a:gridCol w="1648777"/>
                <a:gridCol w="1600200"/>
                <a:gridCol w="1371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Picture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ali@yahoo.com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umar@yahoo.com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77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6098407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6820852" cy="176237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53985"/>
            <a:ext cx="5753903" cy="74305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5" y="4191000"/>
            <a:ext cx="6287378" cy="714475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5" y="5181600"/>
            <a:ext cx="7211432" cy="657317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7125652" y="1524000"/>
            <a:ext cx="265748" cy="17623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0" y="220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Starts a HTML page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58703" y="3725512"/>
            <a:ext cx="554940" cy="160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13643" y="3505200"/>
            <a:ext cx="25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to database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77000" y="4343400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25652" y="4097039"/>
            <a:ext cx="186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command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336174" y="4724400"/>
            <a:ext cx="5980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5652" y="4548237"/>
            <a:ext cx="20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executed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953000" y="5510258"/>
            <a:ext cx="1219200" cy="2547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6174" y="5637643"/>
            <a:ext cx="235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Counting number of rows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452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/>
      <p:bldP spid="20" grpId="0"/>
      <p:bldP spid="24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775123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7125695" cy="248637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8154539" cy="1352739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7315200" y="1600200"/>
            <a:ext cx="457200" cy="2133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72400" y="222281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row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57402" y="4528066"/>
            <a:ext cx="304798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9112" y="4158734"/>
            <a:ext cx="175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starts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24200" y="4528066"/>
            <a:ext cx="10668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1000" y="4158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Keeps row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146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6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753169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229600" cy="236593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" y="3977162"/>
            <a:ext cx="2116428" cy="103837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9" y="5181600"/>
            <a:ext cx="1866362" cy="10383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105400" y="16764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1524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name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72200" y="22860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8500" y="21336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email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72200" y="2706965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0" y="25029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password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057402" y="3124200"/>
            <a:ext cx="228599" cy="477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3599892"/>
            <a:ext cx="1676399" cy="377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image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048000" y="3124201"/>
            <a:ext cx="1219200" cy="6643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1980" y="373095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Sets source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27787" y="4496347"/>
            <a:ext cx="11344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799" y="4267200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Ends loop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057402" y="5181600"/>
            <a:ext cx="99059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6600" y="50155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Ends table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008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2" grpId="0"/>
      <p:bldP spid="26" grpId="0"/>
      <p:bldP spid="31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670993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044"/>
            <a:ext cx="7554380" cy="181000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8" y="3886200"/>
            <a:ext cx="4848902" cy="21815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234390" y="2209800"/>
            <a:ext cx="277601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Records in user’s table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05400" y="4800600"/>
            <a:ext cx="838200" cy="176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457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from the table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371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5729966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for user’s input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Login action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page: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with database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user’s input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 a record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from user’s table with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email and password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Count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number of row in result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row is selected then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fetch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its values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store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 variable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 otherwise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 error message on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main page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8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641958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LES super global variable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File uploading in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Storing reference of uploaded file in database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user registration with file upload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10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8763476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Home Page! - Google Chrome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3528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3124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715000" y="3493532"/>
            <a:ext cx="990600" cy="164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5600" y="34935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method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702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733294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”root”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connection”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ysql_select_db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testdatabase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Selection”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76800"/>
            <a:ext cx="5953956" cy="1047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01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2532935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7525801" cy="724001"/>
          </a:xfrm>
        </p:spPr>
      </p:pic>
    </p:spTree>
    <p:extLst>
      <p:ext uri="{BB962C8B-B14F-4D97-AF65-F5344CB8AC3E}">
        <p14:creationId xmlns="" xmlns:p14="http://schemas.microsoft.com/office/powerpoint/2010/main" val="6021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8076482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544854" cy="1409897"/>
          </a:xfrm>
        </p:spPr>
      </p:pic>
    </p:spTree>
    <p:extLst>
      <p:ext uri="{BB962C8B-B14F-4D97-AF65-F5344CB8AC3E}">
        <p14:creationId xmlns="" xmlns:p14="http://schemas.microsoft.com/office/powerpoint/2010/main" val="38833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4613615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7772400" cy="2876872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4648200"/>
            <a:ext cx="7599501" cy="13717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715000" y="17526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524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No. of rows selected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76800" y="2133600"/>
            <a:ext cx="12573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189333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Fetch user information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6781800" y="2590800"/>
            <a:ext cx="381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15200" y="2895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 session variables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15000" y="41148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redirect</a:t>
            </a:r>
            <a:endParaRPr lang="en-US" b="1" dirty="0"/>
          </a:p>
        </p:txBody>
      </p:sp>
      <p:sp>
        <p:nvSpPr>
          <p:cNvPr id="20" name="Right Brace 19"/>
          <p:cNvSpPr/>
          <p:nvPr/>
        </p:nvSpPr>
        <p:spPr>
          <a:xfrm>
            <a:off x="7620000" y="4876800"/>
            <a:ext cx="3048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7200" y="48768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user’s input is invalid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947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 animBg="1"/>
      <p:bldP spid="16" grpId="0"/>
      <p:bldP spid="19" grpId="0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298163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User Page! - Google Chrome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6004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467600" y="2895600"/>
            <a:ext cx="3048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2400" y="3276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profile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19200" y="32766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276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pic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810000" y="3048000"/>
            <a:ext cx="1295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57700" y="34290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information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05000" y="45720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5425" y="4387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664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1105647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962953" cy="101931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7696200" cy="2926984"/>
          </a:xfrm>
          <a:prstGeom prst="rect">
            <a:avLst/>
          </a:prstGeom>
        </p:spPr>
      </p:pic>
      <p:sp>
        <p:nvSpPr>
          <p:cNvPr id="16" name="Left Brace 15"/>
          <p:cNvSpPr/>
          <p:nvPr/>
        </p:nvSpPr>
        <p:spPr>
          <a:xfrm>
            <a:off x="457200" y="2895600"/>
            <a:ext cx="457200" cy="27745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" y="3810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Profile div</a:t>
            </a:r>
            <a:endParaRPr lang="en-US" b="1" dirty="0"/>
          </a:p>
        </p:txBody>
      </p:sp>
      <p:sp>
        <p:nvSpPr>
          <p:cNvPr id="20" name="Right Brace 19"/>
          <p:cNvSpPr/>
          <p:nvPr/>
        </p:nvSpPr>
        <p:spPr>
          <a:xfrm>
            <a:off x="4648200" y="3143934"/>
            <a:ext cx="1905000" cy="13321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056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div</a:t>
            </a:r>
            <a:endParaRPr lang="en-US" b="1" dirty="0"/>
          </a:p>
        </p:txBody>
      </p:sp>
      <p:sp>
        <p:nvSpPr>
          <p:cNvPr id="22" name="Right Brace 21"/>
          <p:cNvSpPr/>
          <p:nvPr/>
        </p:nvSpPr>
        <p:spPr>
          <a:xfrm>
            <a:off x="7924800" y="4561268"/>
            <a:ext cx="228600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53400" y="4800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info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814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‘picture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640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0" grpId="0" animBg="1"/>
      <p:bldP spid="21" grpId="0"/>
      <p:bldP spid="22" grpId="0" animBg="1"/>
      <p:bldP spid="23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Retrieving data from MySQL using PHP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login page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86225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Chapter 30, “</a:t>
            </a:r>
            <a:r>
              <a:rPr lang="en-US" dirty="0" smtClean="0"/>
              <a:t>Beginning </a:t>
            </a:r>
            <a:r>
              <a:rPr lang="en-US" dirty="0"/>
              <a:t>PHP and </a:t>
            </a:r>
            <a:r>
              <a:rPr lang="en-US" dirty="0" smtClean="0"/>
              <a:t>MySQL” </a:t>
            </a:r>
            <a:r>
              <a:rPr lang="en-US" dirty="0"/>
              <a:t>by W. Jason Gilmore, </a:t>
            </a:r>
            <a:r>
              <a:rPr lang="en-US" dirty="0" err="1"/>
              <a:t>Apress</a:t>
            </a:r>
            <a:r>
              <a:rPr lang="en-US" dirty="0"/>
              <a:t> publisher, 4th edition; 2010, ISBN-13 (electronic): 978-1-4302-3115-8.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0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3425132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Retrieving data from MySQL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login functionality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26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3654276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Execute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SQL command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display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structure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Write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data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69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2039816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”root”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connection”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ysql_select_db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testdatabase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Selection”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99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40738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SELECT command in SQL: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b="1" dirty="0" smtClean="0"/>
              <a:t> column-name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b="1" dirty="0" smtClean="0"/>
              <a:t> table-name</a:t>
            </a:r>
          </a:p>
          <a:p>
            <a:pPr marL="400050" lvl="1" indent="0">
              <a:buNone/>
            </a:pPr>
            <a:r>
              <a:rPr lang="en-US" b="1" dirty="0" smtClean="0"/>
              <a:t>SELECT </a:t>
            </a:r>
            <a:r>
              <a:rPr lang="en-US" b="1" dirty="0" err="1" smtClean="0">
                <a:solidFill>
                  <a:srgbClr val="FF0000"/>
                </a:solidFill>
              </a:rPr>
              <a:t>user_Name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 smtClean="0"/>
              <a:t>FROM </a:t>
            </a:r>
            <a:r>
              <a:rPr lang="en-US" b="1" dirty="0" smtClean="0">
                <a:solidFill>
                  <a:srgbClr val="FF0000"/>
                </a:solidFill>
              </a:rPr>
              <a:t>users</a:t>
            </a:r>
          </a:p>
          <a:p>
            <a:pPr marL="400050" lvl="1" indent="0">
              <a:buNone/>
            </a:pPr>
            <a:r>
              <a:rPr lang="en-US" b="1" dirty="0"/>
              <a:t>SELECT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users</a:t>
            </a:r>
          </a:p>
          <a:p>
            <a:pPr marL="40005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9032770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Condition selection: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b="1" dirty="0" smtClean="0"/>
              <a:t> column-name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b="1" dirty="0" smtClean="0"/>
              <a:t>  table-name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b="1" dirty="0" smtClean="0"/>
              <a:t> condition</a:t>
            </a:r>
          </a:p>
          <a:p>
            <a:pPr marL="400050" lvl="1" indent="0">
              <a:buNone/>
            </a:pPr>
            <a:r>
              <a:rPr lang="en-US" b="1" dirty="0"/>
              <a:t>SELECT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pPr marL="400050" lvl="1" indent="0">
              <a:buNone/>
            </a:pPr>
            <a:r>
              <a:rPr lang="en-US" b="1" dirty="0"/>
              <a:t>FROM  </a:t>
            </a:r>
            <a:r>
              <a:rPr lang="en-US" b="1" dirty="0">
                <a:solidFill>
                  <a:srgbClr val="FF0000"/>
                </a:solidFill>
              </a:rPr>
              <a:t>users</a:t>
            </a:r>
          </a:p>
          <a:p>
            <a:pPr marL="400050" lvl="1" indent="0">
              <a:buNone/>
            </a:pPr>
            <a:r>
              <a:rPr lang="en-US" b="1" dirty="0"/>
              <a:t>WHERE </a:t>
            </a:r>
            <a:r>
              <a:rPr lang="en-US" b="1" dirty="0" err="1">
                <a:solidFill>
                  <a:srgbClr val="FF0000"/>
                </a:solidFill>
              </a:rPr>
              <a:t>user_Id</a:t>
            </a:r>
            <a:r>
              <a:rPr lang="en-US" b="1" dirty="0">
                <a:solidFill>
                  <a:srgbClr val="FF0000"/>
                </a:solidFill>
              </a:rPr>
              <a:t>&gt;4</a:t>
            </a:r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1217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6665800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nclude(‘</a:t>
            </a:r>
            <a:r>
              <a:rPr lang="en-US" b="1" dirty="0" err="1" smtClean="0">
                <a:solidFill>
                  <a:srgbClr val="FF0000"/>
                </a:solidFill>
              </a:rPr>
              <a:t>connection.php</a:t>
            </a:r>
            <a:r>
              <a:rPr lang="en-US" b="1" dirty="0" smtClean="0">
                <a:solidFill>
                  <a:srgbClr val="FF0000"/>
                </a:solidFill>
              </a:rPr>
              <a:t>’);</a:t>
            </a:r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en-US" b="1" dirty="0" err="1" smtClean="0"/>
              <a:t>sql</a:t>
            </a:r>
            <a:r>
              <a:rPr lang="en-US" b="1" dirty="0" smtClean="0"/>
              <a:t> = ‘</a:t>
            </a:r>
            <a:r>
              <a:rPr lang="en-US" b="1" dirty="0" smtClean="0">
                <a:solidFill>
                  <a:srgbClr val="FF0000"/>
                </a:solidFill>
              </a:rPr>
              <a:t>select * from users</a:t>
            </a:r>
            <a:r>
              <a:rPr lang="en-US" b="1" dirty="0" smtClean="0"/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$result </a:t>
            </a:r>
            <a:r>
              <a:rPr lang="en-US" b="1" dirty="0" smtClean="0"/>
              <a:t>= </a:t>
            </a:r>
            <a:r>
              <a:rPr lang="en-US" b="1" dirty="0" err="1" smtClean="0"/>
              <a:t>mysql_query</a:t>
            </a:r>
            <a:r>
              <a:rPr lang="en-US" b="1" dirty="0" smtClean="0"/>
              <a:t>($</a:t>
            </a:r>
            <a:r>
              <a:rPr lang="en-US" b="1" dirty="0" err="1" smtClean="0"/>
              <a:t>sql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19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7490246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Counting rows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/>
              <a:t>m</a:t>
            </a:r>
            <a:r>
              <a:rPr lang="en-US" b="1" dirty="0" err="1" smtClean="0"/>
              <a:t>ysql_num_rows</a:t>
            </a:r>
            <a:r>
              <a:rPr lang="en-US" b="1" dirty="0" smtClean="0"/>
              <a:t>(variable);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nclude(‘</a:t>
            </a:r>
            <a:r>
              <a:rPr lang="en-US" b="1" dirty="0" err="1" smtClean="0">
                <a:solidFill>
                  <a:srgbClr val="FF0000"/>
                </a:solidFill>
              </a:rPr>
              <a:t>connection.php</a:t>
            </a:r>
            <a:r>
              <a:rPr lang="en-US" b="1" dirty="0" smtClean="0">
                <a:solidFill>
                  <a:srgbClr val="FF0000"/>
                </a:solidFill>
              </a:rPr>
              <a:t>’);</a:t>
            </a:r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en-US" b="1" dirty="0" err="1" smtClean="0"/>
              <a:t>sql</a:t>
            </a:r>
            <a:r>
              <a:rPr lang="en-US" b="1" dirty="0" smtClean="0"/>
              <a:t> = ‘</a:t>
            </a:r>
            <a:r>
              <a:rPr lang="en-US" b="1" dirty="0" smtClean="0">
                <a:solidFill>
                  <a:srgbClr val="FF0000"/>
                </a:solidFill>
              </a:rPr>
              <a:t>select * from users</a:t>
            </a:r>
            <a:r>
              <a:rPr lang="en-US" b="1" dirty="0" smtClean="0"/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$result </a:t>
            </a:r>
            <a:r>
              <a:rPr lang="en-US" b="1" dirty="0" smtClean="0"/>
              <a:t>= </a:t>
            </a:r>
            <a:r>
              <a:rPr lang="en-US" b="1" dirty="0" err="1" smtClean="0"/>
              <a:t>mysql_query</a:t>
            </a:r>
            <a:r>
              <a:rPr lang="en-US" b="1" dirty="0" smtClean="0"/>
              <a:t>($</a:t>
            </a:r>
            <a:r>
              <a:rPr lang="en-US" b="1" dirty="0" err="1" smtClean="0"/>
              <a:t>sql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$users = </a:t>
            </a:r>
            <a:r>
              <a:rPr lang="en-US" b="1" dirty="0" err="1" smtClean="0"/>
              <a:t>mysql_num_rows</a:t>
            </a:r>
            <a:r>
              <a:rPr lang="en-US" b="1" dirty="0" smtClean="0"/>
              <a:t>($result);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cho “There are total ”. $users .”users found”;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7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879</Words>
  <Application>Microsoft Office PowerPoint</Application>
  <PresentationFormat>On-screen Show (4:3)</PresentationFormat>
  <Paragraphs>236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Test</cp:lastModifiedBy>
  <cp:revision>568</cp:revision>
  <dcterms:created xsi:type="dcterms:W3CDTF">2013-09-11T05:33:05Z</dcterms:created>
  <dcterms:modified xsi:type="dcterms:W3CDTF">2022-06-07T05:18:52Z</dcterms:modified>
</cp:coreProperties>
</file>