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5"/>
  </p:notesMasterIdLst>
  <p:sldIdLst>
    <p:sldId id="259" r:id="rId2"/>
    <p:sldId id="424" r:id="rId3"/>
    <p:sldId id="425" r:id="rId4"/>
    <p:sldId id="436" r:id="rId5"/>
    <p:sldId id="426" r:id="rId6"/>
    <p:sldId id="427" r:id="rId7"/>
    <p:sldId id="428" r:id="rId8"/>
    <p:sldId id="429" r:id="rId9"/>
    <p:sldId id="437" r:id="rId10"/>
    <p:sldId id="430" r:id="rId11"/>
    <p:sldId id="431" r:id="rId12"/>
    <p:sldId id="433" r:id="rId13"/>
    <p:sldId id="43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346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www.youtube.com/watch?v=dHmwopKe1x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VWqawyqNUk&amp;list=PLdPwRNmUlk0ka9Woqt3Xz4YKr5Fy5wjQT&amp;index=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5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" y="1417638"/>
            <a:ext cx="6071385" cy="5440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70" y="1828800"/>
            <a:ext cx="295587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dirty="0" smtClean="0"/>
              <a:t>5 </a:t>
            </a:r>
            <a:r>
              <a:rPr lang="en-US" dirty="0"/>
              <a:t>Grid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017"/>
            <a:ext cx="8229600" cy="4525963"/>
          </a:xfrm>
        </p:spPr>
        <p:txBody>
          <a:bodyPr/>
          <a:lstStyle/>
          <a:p>
            <a:r>
              <a:rPr lang="en-US" sz="2400" dirty="0"/>
              <a:t>Bootstrap's grid system is built with flexbox and allows up to 12 columns across the page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6204074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https://www.youtube.com/watch?v=dHmwopKe1xk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81749"/>
            <a:ext cx="8458199" cy="35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5 </a:t>
            </a:r>
            <a:r>
              <a:rPr lang="en-US" dirty="0"/>
              <a:t>Grid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4"/>
            <a:ext cx="6248400" cy="5451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9" y="1700396"/>
            <a:ext cx="2673753" cy="16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dirty="0" smtClean="0"/>
              <a:t>Assignment No#3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Bootstrap </a:t>
            </a:r>
            <a:r>
              <a:rPr lang="en-US" dirty="0" smtClean="0"/>
              <a:t>5</a:t>
            </a:r>
            <a:r>
              <a:rPr lang="en-US" dirty="0"/>
              <a:t> Buttons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5 </a:t>
            </a:r>
            <a:r>
              <a:rPr lang="en-US" dirty="0" smtClean="0"/>
              <a:t>Pagination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5 </a:t>
            </a:r>
            <a:r>
              <a:rPr lang="en-US" dirty="0" smtClean="0"/>
              <a:t>Dropdowns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</a:t>
            </a:r>
            <a:r>
              <a:rPr lang="en-US" dirty="0"/>
              <a:t>5 Navigation </a:t>
            </a:r>
            <a:r>
              <a:rPr lang="en-US" dirty="0" smtClean="0"/>
              <a:t>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5 </a:t>
            </a:r>
            <a:r>
              <a:rPr lang="en-US" dirty="0" smtClean="0"/>
              <a:t>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5 </a:t>
            </a:r>
            <a:r>
              <a:rPr lang="en-US" dirty="0" smtClean="0"/>
              <a:t>Tables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5 </a:t>
            </a:r>
            <a:r>
              <a:rPr lang="en-US" dirty="0" smtClean="0"/>
              <a:t>Carousel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</a:t>
            </a:r>
            <a:r>
              <a:rPr lang="en-US" dirty="0" smtClean="0"/>
              <a:t>5 Progress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Bootstrap?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7639"/>
            <a:ext cx="8610600" cy="49307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Bootstrap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639"/>
            <a:ext cx="7848600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What’s New </a:t>
            </a:r>
            <a:r>
              <a:rPr lang="en-US" b="1" dirty="0"/>
              <a:t>in </a:t>
            </a:r>
            <a:r>
              <a:rPr lang="en-US" b="1" dirty="0" smtClean="0"/>
              <a:t>V5?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000999" cy="3505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5105400"/>
            <a:ext cx="792479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3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Bootstrap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Advantages of Bootstrap:</a:t>
            </a:r>
          </a:p>
          <a:p>
            <a:r>
              <a:rPr lang="en-US" sz="2800" b="1" dirty="0"/>
              <a:t>Easy to use:</a:t>
            </a:r>
            <a:r>
              <a:rPr lang="en-US" sz="2800" dirty="0"/>
              <a:t> Anybody with just basic knowledge of HTML and CSS can start using Bootstrap</a:t>
            </a:r>
          </a:p>
          <a:p>
            <a:r>
              <a:rPr lang="en-US" sz="2800" b="1" dirty="0"/>
              <a:t>Responsive features:</a:t>
            </a:r>
            <a:r>
              <a:rPr lang="en-US" sz="2800" dirty="0"/>
              <a:t> Bootstrap's responsive CSS adjusts to phones, tablets, and desktops</a:t>
            </a:r>
          </a:p>
          <a:p>
            <a:r>
              <a:rPr lang="en-US" sz="2800" b="1" dirty="0"/>
              <a:t>Mobile-first approach:</a:t>
            </a:r>
            <a:r>
              <a:rPr lang="en-US" sz="2800" dirty="0"/>
              <a:t> In Bootstrap, mobile-first styles are part of the core framework</a:t>
            </a:r>
          </a:p>
          <a:p>
            <a:r>
              <a:rPr lang="en-US" sz="2800" b="1" dirty="0"/>
              <a:t>Browser compatibility:</a:t>
            </a:r>
            <a:r>
              <a:rPr lang="en-US" sz="2800" dirty="0"/>
              <a:t> Bootstrap </a:t>
            </a:r>
            <a:r>
              <a:rPr lang="en-US" sz="2800" dirty="0" smtClean="0"/>
              <a:t>5 </a:t>
            </a:r>
            <a:r>
              <a:rPr lang="en-US" sz="2800" dirty="0"/>
              <a:t>is compatible with all modern browsers (Chrome, </a:t>
            </a:r>
            <a:r>
              <a:rPr lang="en-US" sz="2800" dirty="0" smtClean="0"/>
              <a:t>Firefox, </a:t>
            </a:r>
            <a:r>
              <a:rPr lang="en-US" sz="2800" dirty="0"/>
              <a:t>Edge, Safari, and Opera)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Get Bootstrap </a:t>
            </a:r>
            <a:r>
              <a:rPr lang="en-US" dirty="0" smtClean="0"/>
              <a:t>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There are two ways to start using Bootstrap </a:t>
            </a:r>
            <a:r>
              <a:rPr lang="en-US" dirty="0" smtClean="0"/>
              <a:t>5 </a:t>
            </a:r>
            <a:r>
              <a:rPr lang="en-US" dirty="0"/>
              <a:t>on your own web site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Include Bootstrap </a:t>
            </a:r>
            <a:r>
              <a:rPr lang="en-US" dirty="0" smtClean="0"/>
              <a:t>5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a CDN (Content Delivery Network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Download </a:t>
            </a:r>
            <a:r>
              <a:rPr lang="en-US" dirty="0"/>
              <a:t>Bootstrap </a:t>
            </a:r>
            <a:r>
              <a:rPr lang="en-US" dirty="0" smtClean="0"/>
              <a:t>5 </a:t>
            </a:r>
            <a:r>
              <a:rPr lang="en-US" dirty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getbootstrap.com</a:t>
            </a:r>
          </a:p>
          <a:p>
            <a:r>
              <a:rPr lang="en-US" dirty="0">
                <a:hlinkClick r:id="rId2"/>
              </a:rPr>
              <a:t>https://www.youtube.com/watch?v=hVWqawyqNUk&amp;list=PLdPwRNmUlk0ka9Woqt3Xz4YKr5Fy5wjQT&amp;index=5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First Web Page With Bootstrap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6" y="1625221"/>
            <a:ext cx="8219364" cy="4731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29200"/>
            <a:ext cx="342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227461" y="1624398"/>
            <a:ext cx="8763000" cy="452596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container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9306" y="2846381"/>
            <a:ext cx="8579893" cy="101566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provides a responsive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fixed width container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.container-fluid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provides a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full width container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spanning the entire width of the viewport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37672"/>
            <a:ext cx="8839200" cy="1543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910" y="6150361"/>
            <a:ext cx="7728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https://www.youtube.com/watch?v=ceeRn8MQzPw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4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</a:t>
            </a:r>
            <a:r>
              <a:rPr lang="en-US" dirty="0" smtClean="0"/>
              <a:t>5 </a:t>
            </a:r>
            <a:r>
              <a:rPr lang="en-US" dirty="0"/>
              <a:t>grid system </a:t>
            </a:r>
            <a:r>
              <a:rPr lang="en-US" dirty="0" smtClean="0"/>
              <a:t>has </a:t>
            </a:r>
            <a:r>
              <a:rPr lang="en-US" dirty="0"/>
              <a:t>classes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799"/>
            <a:ext cx="8382000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29022</TotalTime>
  <Words>142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Verdana</vt:lpstr>
      <vt:lpstr>Wingdings 2</vt:lpstr>
      <vt:lpstr>Office Theme</vt:lpstr>
      <vt:lpstr>Web Engineering</vt:lpstr>
      <vt:lpstr>What is Bootstrap?</vt:lpstr>
      <vt:lpstr>Bootstrap Versions</vt:lpstr>
      <vt:lpstr>What’s New in V5?</vt:lpstr>
      <vt:lpstr>Why Use Bootstrap?</vt:lpstr>
      <vt:lpstr>How to Get Bootstrap 5?</vt:lpstr>
      <vt:lpstr>Create First Web Page With Bootstrap 5</vt:lpstr>
      <vt:lpstr>Container Classes</vt:lpstr>
      <vt:lpstr>Container Layout</vt:lpstr>
      <vt:lpstr>PowerPoint Presentation</vt:lpstr>
      <vt:lpstr>Bootstrap 5 Grid System</vt:lpstr>
      <vt:lpstr>Bootstrap 5 Grid System</vt:lpstr>
      <vt:lpstr>Assignment No#3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573</cp:revision>
  <dcterms:created xsi:type="dcterms:W3CDTF">2009-02-25T08:44:18Z</dcterms:created>
  <dcterms:modified xsi:type="dcterms:W3CDTF">2023-04-19T05:59:12Z</dcterms:modified>
</cp:coreProperties>
</file>