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95B9-4547-9708-A678-3948CE24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8A884-C583-A505-52B5-55414E008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9BF36-9251-A498-F9F5-5FBBEE08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D704C-2198-42EB-85C4-DB614F4AA3E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10ACB-AFB1-D090-24C8-65E24048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BC506-0FB8-0E32-D360-0F7D635C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9EBC-44A4-4857-94A5-E34565C6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4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0474-6C20-0224-6F03-EB49C372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BF9C0-2628-1B12-3582-38DFB4AC6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A5C5F-30E6-8BDF-9A52-FE2C65339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D704C-2198-42EB-85C4-DB614F4AA3E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2C947-62E5-E2C6-6594-CBD459CB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A6141-DEB8-FB63-CEC9-4044FCBF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9EBC-44A4-4857-94A5-E34565C6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7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762D7-A532-CDF7-6A89-89870C67F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D1701-8121-C7B1-20E4-DAF7CCAB5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B0812-4802-EB37-1424-D102B55CF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D704C-2198-42EB-85C4-DB614F4AA3E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CDB88-FAB6-BFA8-23C5-605C70E6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550E2-7BB5-4C24-251E-32F6D010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9EBC-44A4-4857-94A5-E34565C6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A281-30A8-3D60-84AC-E655C6E5B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4F02B-77DB-17DD-26DA-465552AD5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25E28-ECC6-C72C-364C-E1937122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D704C-2198-42EB-85C4-DB614F4AA3E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25BD7-2B19-7B67-FE77-47CE5931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8DC8E-1BAD-C170-EBD4-0B62F931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9EBC-44A4-4857-94A5-E34565C6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2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EE95-8C3E-EA5D-4134-FA650037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18100-508A-34A7-249A-0D9437AC9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90E8C-3907-784E-3321-47F8F071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D704C-2198-42EB-85C4-DB614F4AA3E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38122-8E69-8294-988C-333DA5A3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2C6CB-3A1B-76A9-5DD4-C0CE5D48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9EBC-44A4-4857-94A5-E34565C6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7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78D0D-3823-FC0D-6E8A-421A0CEE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D7BCE-F95E-496A-3BC1-9911600D6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96C37-FD0E-4F89-82D8-AD0B59AC7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CC9C1-9E8C-5D9C-AE3D-CA48F617E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D704C-2198-42EB-85C4-DB614F4AA3E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F8B22-0D1F-6338-B0EF-797FE28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31236-1422-DB33-CA61-E3D291CC4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9EBC-44A4-4857-94A5-E34565C6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9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ECD9-A131-825F-5FB6-BB395565D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A9DB2-C7C0-E5B3-BC3A-FEF36010E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348A5-E571-7C82-2B35-CA831BD46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8957D3-84A6-81AD-E816-A734410F3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DCD3C8-7943-1C2B-AE95-C46059242A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462E63-1E8C-55D9-A7FC-D74F6C87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D704C-2198-42EB-85C4-DB614F4AA3E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459FC1-833E-2CA7-6038-68035DE2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32DD5C-D93B-58E9-B568-3B102615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9EBC-44A4-4857-94A5-E34565C6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72AF-131F-3E04-6B46-A4BBBB29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D75204-F802-F41B-12E1-40AA08FD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D704C-2198-42EB-85C4-DB614F4AA3E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87545-4EB2-D29C-5A6A-3DCC4ED41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86FF1-15A5-725D-1122-F404A06C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9EBC-44A4-4857-94A5-E34565C6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8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D2657D-5211-E73C-CBD8-99A58D870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D704C-2198-42EB-85C4-DB614F4AA3E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58A5F-13F8-4C82-F594-62886A9F3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7E02B-648C-BA88-FEF6-E394E54ED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9EBC-44A4-4857-94A5-E34565C6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3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5664-4FED-E79E-825E-061A2E69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0652B-2E07-7890-DF7E-3826C0B25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5F8C2-6012-EBE3-FF72-B0BEC1911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4C7A5-A456-CC4A-CB15-8AFBAA58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D704C-2198-42EB-85C4-DB614F4AA3E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CB961-9CED-ACC6-7CBB-44D02965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55810-34D8-D79A-7CCA-D654860B5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9EBC-44A4-4857-94A5-E34565C6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1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E8A95-6499-E67C-84AE-2E2EAFF21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ED0EC1-7370-CF7C-62D7-FA6703F3F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E988E-39B4-525E-76C3-BD6A1AFFA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B4F2D-3A80-05CC-D2F0-B98E6196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D704C-2198-42EB-85C4-DB614F4AA3E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51344-4FCF-8701-B475-C4B03381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45F26-7EF4-3CF2-7F2A-2788D3D2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9EBC-44A4-4857-94A5-E34565C6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4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2B61A-72EF-08FD-FA82-D8E8AEF8E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6FCC6-C9CF-212B-B045-39B635947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664A7-D48C-5B48-B452-6D7B1E22A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D704C-2198-42EB-85C4-DB614F4AA3E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E5654-C9E2-D294-22CC-1D0D1267C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AD9A4-5699-E24F-B98C-523361283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99EBC-44A4-4857-94A5-E34565C6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2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57A549A7-4649-7602-305C-CE4D4EB16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58" y="361996"/>
            <a:ext cx="2837091" cy="27308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F322865-705E-B4EA-1CDB-55356780F028}"/>
              </a:ext>
            </a:extLst>
          </p:cNvPr>
          <p:cNvSpPr txBox="1"/>
          <p:nvPr/>
        </p:nvSpPr>
        <p:spPr>
          <a:xfrm>
            <a:off x="4740812" y="248642"/>
            <a:ext cx="26936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u="sng" dirty="0" err="1">
                <a:gradFill>
                  <a:gsLst>
                    <a:gs pos="0">
                      <a:srgbClr val="7030A0"/>
                    </a:gs>
                    <a:gs pos="35000">
                      <a:srgbClr val="7030A0"/>
                    </a:gs>
                    <a:gs pos="100000">
                      <a:srgbClr val="7030A0"/>
                    </a:gs>
                  </a:gsLst>
                  <a:lin ang="2700000" scaled="1"/>
                </a:gradFill>
                <a:effectLst>
                  <a:outerShdw blurRad="50800" dist="50800" dir="5400000" sx="7000" sy="7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FiFa</a:t>
            </a:r>
            <a:r>
              <a:rPr lang="en-US" b="1" u="sng" dirty="0">
                <a:gradFill>
                  <a:gsLst>
                    <a:gs pos="0">
                      <a:srgbClr val="7030A0"/>
                    </a:gs>
                    <a:gs pos="35000">
                      <a:srgbClr val="7030A0"/>
                    </a:gs>
                    <a:gs pos="100000">
                      <a:srgbClr val="7030A0"/>
                    </a:gs>
                  </a:gsLst>
                  <a:lin ang="2700000" scaled="1"/>
                </a:gradFill>
                <a:effectLst>
                  <a:outerShdw blurRad="50800" dist="50800" dir="5400000" sx="7000" sy="7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world cups insights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6AFE1B-863A-D13B-308E-89F0A65CC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64" y="248642"/>
            <a:ext cx="3762375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9A01059-4BFC-6C4D-7C13-2C34F6E0C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40" y="3092886"/>
            <a:ext cx="3432422" cy="256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79A47BB-160C-C597-1C3D-4B4DCDF0B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612" y="3092886"/>
            <a:ext cx="3656615" cy="273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485F82-F24D-7F9D-D011-4076193AC87B}"/>
              </a:ext>
            </a:extLst>
          </p:cNvPr>
          <p:cNvSpPr txBox="1"/>
          <p:nvPr/>
        </p:nvSpPr>
        <p:spPr>
          <a:xfrm>
            <a:off x="8613913" y="6052056"/>
            <a:ext cx="3326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Ahsan Farooq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ID:22080535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3C83B9-0AFE-0615-D1B6-AB627DA2B754}"/>
              </a:ext>
            </a:extLst>
          </p:cNvPr>
          <p:cNvSpPr txBox="1"/>
          <p:nvPr/>
        </p:nvSpPr>
        <p:spPr>
          <a:xfrm>
            <a:off x="576897" y="5874481"/>
            <a:ext cx="738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dashboard shows the FIFA world cup insights.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trend graph shows the goal scored in FIFA world over the years.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donut figure shows the distribution of world cup wins by a country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6539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50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2024-01-04T13:26:22Z</dcterms:created>
  <dcterms:modified xsi:type="dcterms:W3CDTF">2024-01-10T12:58:52Z</dcterms:modified>
</cp:coreProperties>
</file>