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5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1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1E1A8-8998-404F-A84A-63B5FC99A51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42FC9-F29C-480E-B3CF-B5CE2230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2FC9-F29C-480E-B3CF-B5CE22304AE3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42" y="1985963"/>
            <a:ext cx="933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6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15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72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2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4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2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4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34F7D1-EF5B-4CBC-A8CF-D3AFFCA6E26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C65D-B312-4C95-AEB4-5FF8E9B0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16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i="1" u="sng" dirty="0" smtClean="0"/>
              <a:t>ABOUT MY FAMILY</a:t>
            </a:r>
            <a:endParaRPr lang="en-US" sz="88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82734"/>
            <a:ext cx="9144000" cy="1572065"/>
          </a:xfrm>
        </p:spPr>
        <p:txBody>
          <a:bodyPr/>
          <a:lstStyle/>
          <a:p>
            <a:r>
              <a:rPr lang="en-US" u="sng" dirty="0" smtClean="0"/>
              <a:t>AHSAN</a:t>
            </a:r>
            <a:r>
              <a:rPr lang="en-US" dirty="0" smtClean="0"/>
              <a:t> </a:t>
            </a:r>
            <a:r>
              <a:rPr lang="en-US" u="sng" dirty="0" smtClean="0"/>
              <a:t>JAWAD</a:t>
            </a:r>
            <a:r>
              <a:rPr lang="en-US" dirty="0" smtClean="0"/>
              <a:t> </a:t>
            </a:r>
            <a:r>
              <a:rPr lang="en-US" u="sng" dirty="0" smtClean="0"/>
              <a:t>BHOJANI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88296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7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ABOUT MY FAMILY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MY FAMILY</dc:title>
  <dc:creator>fujistu</dc:creator>
  <cp:lastModifiedBy>fujistu</cp:lastModifiedBy>
  <cp:revision>2</cp:revision>
  <dcterms:created xsi:type="dcterms:W3CDTF">2022-07-28T08:31:02Z</dcterms:created>
  <dcterms:modified xsi:type="dcterms:W3CDTF">2022-07-28T08:37:49Z</dcterms:modified>
</cp:coreProperties>
</file>