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1C36A-5034-4D64-AD72-61094DBF0672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A5D5D-8774-4135-A7EE-3C0FFF2C5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25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1C36A-5034-4D64-AD72-61094DBF0672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A5D5D-8774-4135-A7EE-3C0FFF2C5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1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1C36A-5034-4D64-AD72-61094DBF0672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A5D5D-8774-4135-A7EE-3C0FFF2C5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22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1C36A-5034-4D64-AD72-61094DBF0672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A5D5D-8774-4135-A7EE-3C0FFF2C5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84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1C36A-5034-4D64-AD72-61094DBF0672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A5D5D-8774-4135-A7EE-3C0FFF2C5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365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1C36A-5034-4D64-AD72-61094DBF0672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A5D5D-8774-4135-A7EE-3C0FFF2C5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82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1C36A-5034-4D64-AD72-61094DBF0672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A5D5D-8774-4135-A7EE-3C0FFF2C5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76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1C36A-5034-4D64-AD72-61094DBF0672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A5D5D-8774-4135-A7EE-3C0FFF2C5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007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1C36A-5034-4D64-AD72-61094DBF0672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A5D5D-8774-4135-A7EE-3C0FFF2C5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1C36A-5034-4D64-AD72-61094DBF0672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A5D5D-8774-4135-A7EE-3C0FFF2C5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38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1C36A-5034-4D64-AD72-61094DBF0672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A5D5D-8774-4135-A7EE-3C0FFF2C5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87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1C36A-5034-4D64-AD72-61094DBF0672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A5D5D-8774-4135-A7EE-3C0FFF2C5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10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My first pp </a:t>
            </a:r>
            <a:r>
              <a:rPr lang="en-US" dirty="0" err="1" smtClean="0"/>
              <a:t>presention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AHSAN JAWAD BHOJANI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51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My first pp presention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first pp presention</dc:title>
  <dc:creator>fujistu</dc:creator>
  <cp:lastModifiedBy>fujistu</cp:lastModifiedBy>
  <cp:revision>1</cp:revision>
  <dcterms:created xsi:type="dcterms:W3CDTF">2022-07-28T07:34:32Z</dcterms:created>
  <dcterms:modified xsi:type="dcterms:W3CDTF">2022-07-28T07:37:59Z</dcterms:modified>
</cp:coreProperties>
</file>