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77" r:id="rId6"/>
    <p:sldId id="308" r:id="rId7"/>
    <p:sldId id="309" r:id="rId8"/>
    <p:sldId id="311" r:id="rId9"/>
    <p:sldId id="314" r:id="rId10"/>
    <p:sldId id="321" r:id="rId11"/>
    <p:sldId id="310" r:id="rId12"/>
    <p:sldId id="312" r:id="rId13"/>
    <p:sldId id="313" r:id="rId14"/>
    <p:sldId id="322" r:id="rId15"/>
    <p:sldId id="315" r:id="rId16"/>
    <p:sldId id="316" r:id="rId17"/>
    <p:sldId id="320" r:id="rId18"/>
    <p:sldId id="323" r:id="rId19"/>
    <p:sldId id="317" r:id="rId20"/>
    <p:sldId id="318" r:id="rId21"/>
    <p:sldId id="319" r:id="rId22"/>
    <p:sldId id="325" r:id="rId23"/>
    <p:sldId id="324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jpe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jpe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Github.com/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AhsanNawaz1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6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5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15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3663505" y="2266004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 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E40B7-4028-488F-85BA-4C95D2075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4" y="3390567"/>
            <a:ext cx="5533656" cy="4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22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5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25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busted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3663505" y="2266004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 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E7ABE-4149-4AC1-8655-9A91C817A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76" y="1186046"/>
            <a:ext cx="4877209" cy="4021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F8FD2-1231-451E-AA82-525A301224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2" y="3898775"/>
            <a:ext cx="779950" cy="718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BD660-7B7E-4344-9E68-54A82AF31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29000"/>
            <a:ext cx="5522983" cy="4476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842C2F-0E61-40B5-94B1-18655160B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7" y="-125951"/>
            <a:ext cx="2932289" cy="29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2382142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WIN</a:t>
            </a:r>
          </a:p>
        </p:txBody>
      </p:sp>
    </p:spTree>
    <p:extLst>
      <p:ext uri="{BB962C8B-B14F-4D97-AF65-F5344CB8AC3E}">
        <p14:creationId xmlns:p14="http://schemas.microsoft.com/office/powerpoint/2010/main" val="42785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28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3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18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3650253" y="2266004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 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07D35-821B-4022-9291-D3F68A188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92" y="3364043"/>
            <a:ext cx="5823840" cy="47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3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18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7709345" y="2248677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15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1ADD4-2841-4F51-BB18-607FFBCBE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92" y="3364043"/>
            <a:ext cx="5823840" cy="471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07182-AFB8-45A3-A9AA-EF7D9B621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2" y="596177"/>
            <a:ext cx="6879405" cy="54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3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18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7709345" y="2248677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19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1ADD4-2841-4F51-BB18-607FFBCBE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92" y="3364043"/>
            <a:ext cx="5823840" cy="471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07182-AFB8-45A3-A9AA-EF7D9B621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2" y="596177"/>
            <a:ext cx="6879405" cy="5474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1B7CF-8D65-4F54-80BA-914555922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2" y="1816828"/>
            <a:ext cx="5449128" cy="4416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BA03A7-EA71-4017-B27E-E74CFC465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7" y="-125951"/>
            <a:ext cx="2932289" cy="29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8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2382142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PLAYER WIN</a:t>
            </a:r>
          </a:p>
        </p:txBody>
      </p:sp>
    </p:spTree>
    <p:extLst>
      <p:ext uri="{BB962C8B-B14F-4D97-AF65-F5344CB8AC3E}">
        <p14:creationId xmlns:p14="http://schemas.microsoft.com/office/powerpoint/2010/main" val="249038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28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3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20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3650253" y="2266004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 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86B8E-A63B-4179-B959-A1EB07C7A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31" y="765142"/>
            <a:ext cx="7033746" cy="55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71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20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7709345" y="2248677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17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7EA0D-3391-44BE-B416-8592B7159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73" y="765142"/>
            <a:ext cx="7033746" cy="5597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5598A-9A15-4CAC-913E-569CC7943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19" y="1208563"/>
            <a:ext cx="4868720" cy="40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71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20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7709345" y="2248677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27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7EA0D-3391-44BE-B416-8592B7159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73" y="765142"/>
            <a:ext cx="7033746" cy="5597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5598A-9A15-4CAC-913E-569CC7943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19" y="1208563"/>
            <a:ext cx="4868720" cy="4014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57E4-EA7F-4382-9AFB-D424649BF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69" y="-441589"/>
            <a:ext cx="5003327" cy="4125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A8EF2C-D856-4048-BD47-A9DB84AED3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75" y="2100867"/>
            <a:ext cx="966609" cy="9192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80A57-1FCA-4BE5-A3DA-C5442F4C1B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8" y="3944117"/>
            <a:ext cx="2932289" cy="29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7024000" y="3192117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BLACKJACK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8356434" y="3978999"/>
            <a:ext cx="544622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CARDS GAME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220549" y="225668"/>
            <a:ext cx="1197434" cy="66222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A9D63-7688-4C77-ABB2-1D69983D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70" y="2053329"/>
            <a:ext cx="4923448" cy="3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61CA146-181F-49EF-9041-A3EF982803EC}"/>
              </a:ext>
            </a:extLst>
          </p:cNvPr>
          <p:cNvSpPr txBox="1"/>
          <p:nvPr/>
        </p:nvSpPr>
        <p:spPr>
          <a:xfrm>
            <a:off x="-92765" y="726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Algorithm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74C33E-28BA-489E-92CA-641780A850B5}"/>
              </a:ext>
            </a:extLst>
          </p:cNvPr>
          <p:cNvSpPr txBox="1"/>
          <p:nvPr/>
        </p:nvSpPr>
        <p:spPr>
          <a:xfrm>
            <a:off x="416722" y="1039251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MiniMax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3779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694CE-87E0-412D-9D30-546F9EE9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49" y="1235213"/>
            <a:ext cx="9784101" cy="4965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21EFE-7BAA-4C7A-AFCB-6D25C0F49D49}"/>
              </a:ext>
            </a:extLst>
          </p:cNvPr>
          <p:cNvSpPr txBox="1"/>
          <p:nvPr/>
        </p:nvSpPr>
        <p:spPr>
          <a:xfrm>
            <a:off x="-92765" y="726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 Tree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03582" y="182259"/>
            <a:ext cx="12192000" cy="792605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ACAA32-3865-44B7-914D-0D3354D8F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9" y="1258957"/>
            <a:ext cx="1105548" cy="1603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BB2AA9-A9DD-4052-AF2A-BE10E7EC4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91" y="1258958"/>
            <a:ext cx="1041001" cy="16035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C853C2-E268-4A91-9C47-9619E113B2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0" y="1258957"/>
            <a:ext cx="1041000" cy="16035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27C564-27C3-4060-A1D2-8912A4A1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2" y="1258957"/>
            <a:ext cx="1041000" cy="160351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2AC93EF-D682-40DD-AE74-8BB6B495B367}"/>
              </a:ext>
            </a:extLst>
          </p:cNvPr>
          <p:cNvSpPr txBox="1"/>
          <p:nvPr/>
        </p:nvSpPr>
        <p:spPr>
          <a:xfrm>
            <a:off x="1768444" y="182714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 OR 11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4C0F98-502C-443F-B29C-7AA453BD8399}"/>
              </a:ext>
            </a:extLst>
          </p:cNvPr>
          <p:cNvSpPr txBox="1"/>
          <p:nvPr/>
        </p:nvSpPr>
        <p:spPr>
          <a:xfrm>
            <a:off x="9209532" y="182714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=10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32878D-F840-488B-8DAC-B71EA7681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72" y="2542486"/>
            <a:ext cx="5864354" cy="48356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B3FA6B-ACF5-4AE2-AC59-1E8A8277B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266" y="445674"/>
            <a:ext cx="6249614" cy="51533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7A0E79-6827-4A19-B887-8ADFDB8494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29" y="2600377"/>
            <a:ext cx="5755883" cy="47462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321CD-C36A-4DE9-8AFF-D6F2E305C0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4" r="3189" b="62777"/>
          <a:stretch/>
        </p:blipFill>
        <p:spPr>
          <a:xfrm>
            <a:off x="1078173" y="3381323"/>
            <a:ext cx="4739527" cy="18876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6C1D23-6D68-4030-8903-5DEE4EBC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0" y="2054029"/>
            <a:ext cx="7557846" cy="60141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FD797B-8FAA-4B16-8AC0-0238B0FBEA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56824" b="24218"/>
          <a:stretch/>
        </p:blipFill>
        <p:spPr>
          <a:xfrm>
            <a:off x="4897313" y="3514396"/>
            <a:ext cx="3337361" cy="160351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B6340-AAD7-44FF-9675-FCD7610605AE}"/>
              </a:ext>
            </a:extLst>
          </p:cNvPr>
          <p:cNvSpPr txBox="1"/>
          <p:nvPr/>
        </p:nvSpPr>
        <p:spPr>
          <a:xfrm>
            <a:off x="1288430" y="5268930"/>
            <a:ext cx="1071398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2    3   4    5    6   7    8    9   10  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1381457"/>
            <a:ext cx="11152426" cy="3510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 is to get to as close to 21 without getting busted</a:t>
            </a:r>
          </a:p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Dealer starts with 2 cards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1 face down </a:t>
            </a:r>
          </a:p>
          <a:p>
            <a:pPr>
              <a:lnSpc>
                <a:spcPts val="5400"/>
              </a:lnSpc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 1 face up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 with 2 face up cards</a:t>
            </a:r>
          </a:p>
        </p:txBody>
      </p:sp>
    </p:spTree>
    <p:extLst>
      <p:ext uri="{BB962C8B-B14F-4D97-AF65-F5344CB8AC3E}">
        <p14:creationId xmlns:p14="http://schemas.microsoft.com/office/powerpoint/2010/main" val="57936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792605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6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5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FC3BDD-38B9-48C9-93C6-A646191EE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3" y="2558684"/>
            <a:ext cx="1237678" cy="9681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E202CED-555B-4ABD-9972-2235622D6B4C}"/>
              </a:ext>
            </a:extLst>
          </p:cNvPr>
          <p:cNvSpPr txBox="1"/>
          <p:nvPr/>
        </p:nvSpPr>
        <p:spPr>
          <a:xfrm>
            <a:off x="-4406347" y="3354270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 cards remaining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36DD6-21D6-4EBF-B38F-FD6C362701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73" y="2917114"/>
            <a:ext cx="1624587" cy="1755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94062-F004-4DE6-981D-6029F53F553A}"/>
              </a:ext>
            </a:extLst>
          </p:cNvPr>
          <p:cNvSpPr txBox="1"/>
          <p:nvPr/>
        </p:nvSpPr>
        <p:spPr>
          <a:xfrm>
            <a:off x="4510648" y="4277856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Chips = 100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0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Possible 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2156855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HIT (Receive another card)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1EAF44-456A-4BC5-A6D6-864406624B66}"/>
              </a:ext>
            </a:extLst>
          </p:cNvPr>
          <p:cNvSpPr txBox="1"/>
          <p:nvPr/>
        </p:nvSpPr>
        <p:spPr>
          <a:xfrm>
            <a:off x="410097" y="2998367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STAY (Stop receiving cards)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1689645"/>
            <a:ext cx="11152426" cy="2125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PLAYER BUST	</a:t>
            </a:r>
          </a:p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WIN</a:t>
            </a:r>
          </a:p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PLAYER WIN</a:t>
            </a:r>
          </a:p>
        </p:txBody>
      </p:sp>
    </p:spTree>
    <p:extLst>
      <p:ext uri="{BB962C8B-B14F-4D97-AF65-F5344CB8AC3E}">
        <p14:creationId xmlns:p14="http://schemas.microsoft.com/office/powerpoint/2010/main" val="29564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43D30-79C4-48EC-AB93-5A56A40F51FC}"/>
              </a:ext>
            </a:extLst>
          </p:cNvPr>
          <p:cNvSpPr txBox="1"/>
          <p:nvPr/>
        </p:nvSpPr>
        <p:spPr>
          <a:xfrm>
            <a:off x="416722" y="2382142"/>
            <a:ext cx="11152426" cy="740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PLAYER BUST</a:t>
            </a:r>
          </a:p>
        </p:txBody>
      </p:sp>
    </p:spTree>
    <p:extLst>
      <p:ext uri="{BB962C8B-B14F-4D97-AF65-F5344CB8AC3E}">
        <p14:creationId xmlns:p14="http://schemas.microsoft.com/office/powerpoint/2010/main" val="220291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4A3939-5E3E-4FFB-8EF8-701A993508FC}"/>
              </a:ext>
            </a:extLst>
          </p:cNvPr>
          <p:cNvSpPr txBox="1"/>
          <p:nvPr/>
        </p:nvSpPr>
        <p:spPr>
          <a:xfrm>
            <a:off x="-92765" y="1025155"/>
            <a:ext cx="12708835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DEALER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787A-3170-41C0-AC27-B7F0CFEA0DC8}"/>
              </a:ext>
            </a:extLst>
          </p:cNvPr>
          <p:cNvSpPr txBox="1"/>
          <p:nvPr/>
        </p:nvSpPr>
        <p:spPr>
          <a:xfrm>
            <a:off x="1737959" y="5104376"/>
            <a:ext cx="8716082" cy="7284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HUMAN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06FF1-C79F-4015-B55F-E9EAF350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6" y="-907774"/>
            <a:ext cx="5351020" cy="433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6ED57-1F61-4504-94EF-B7622CB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5" y="1220857"/>
            <a:ext cx="4784037" cy="394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5A8FD5-7D97-4B51-8CE1-B21AFFD3A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3563699"/>
            <a:ext cx="936682" cy="1442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60A5B-8986-4D04-A713-60C3CEE2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0" y="3404935"/>
            <a:ext cx="5685028" cy="46074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653CEF-89CF-4679-987F-B35674733CB0}"/>
              </a:ext>
            </a:extLst>
          </p:cNvPr>
          <p:cNvSpPr txBox="1"/>
          <p:nvPr/>
        </p:nvSpPr>
        <p:spPr>
          <a:xfrm>
            <a:off x="7656896" y="3924053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13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0944-7B69-4FF5-AFBA-7D03C71F9C28}"/>
              </a:ext>
            </a:extLst>
          </p:cNvPr>
          <p:cNvSpPr txBox="1"/>
          <p:nvPr/>
        </p:nvSpPr>
        <p:spPr>
          <a:xfrm>
            <a:off x="3663505" y="2266004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 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725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184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Ahsan Nawaz</cp:lastModifiedBy>
  <cp:revision>129</cp:revision>
  <dcterms:created xsi:type="dcterms:W3CDTF">2018-04-24T17:14:44Z</dcterms:created>
  <dcterms:modified xsi:type="dcterms:W3CDTF">2020-06-07T05:18:10Z</dcterms:modified>
</cp:coreProperties>
</file>