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9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8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2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5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D6FF01-4480-4D72-927E-3E8AEA82A22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94B797F-A617-4FDE-A3F6-9F5674D5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Express</a:t>
            </a:r>
            <a:endParaRPr lang="en-US" b="1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application framework for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responses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ways to respond to a request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res.set</a:t>
            </a:r>
            <a:r>
              <a:rPr lang="en-US" sz="2000" dirty="0" smtClean="0"/>
              <a:t>() - set response header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res.cookie</a:t>
            </a:r>
            <a:r>
              <a:rPr lang="en-US" sz="2000" dirty="0" smtClean="0"/>
              <a:t>() and </a:t>
            </a:r>
            <a:r>
              <a:rPr lang="en-US" sz="2000" dirty="0" err="1" smtClean="0"/>
              <a:t>res.clearCookie</a:t>
            </a:r>
            <a:r>
              <a:rPr lang="en-US" sz="2000" dirty="0" smtClean="0"/>
              <a:t>() - modify response cookies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res.redirect</a:t>
            </a:r>
            <a:r>
              <a:rPr lang="en-US" sz="2000" dirty="0" smtClean="0"/>
              <a:t>() - issue 301 or 302 redirect to URL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res.send</a:t>
            </a:r>
            <a:r>
              <a:rPr lang="en-US" sz="2000" dirty="0" smtClean="0"/>
              <a:t>() - write status with string/Buffer/Object/Array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res.json</a:t>
            </a:r>
            <a:r>
              <a:rPr lang="en-US" sz="2000" dirty="0" smtClean="0"/>
              <a:t>() - </a:t>
            </a:r>
            <a:r>
              <a:rPr lang="en-US" sz="2000" dirty="0" err="1" smtClean="0"/>
              <a:t>stringify</a:t>
            </a:r>
            <a:r>
              <a:rPr lang="en-US" sz="2000" dirty="0" smtClean="0"/>
              <a:t> JavaScript value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res.jsonp</a:t>
            </a:r>
            <a:r>
              <a:rPr lang="en-US" sz="2000" dirty="0" smtClean="0"/>
              <a:t>() - send JavaScript value to callback function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res.sendfile</a:t>
            </a:r>
            <a:r>
              <a:rPr lang="en-US" sz="2000" dirty="0" smtClean="0"/>
              <a:t>() - stream contents of file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res.download</a:t>
            </a:r>
            <a:r>
              <a:rPr lang="en-US" sz="2000" dirty="0" smtClean="0"/>
              <a:t>() - stream file with content-disposition: attachment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res.render</a:t>
            </a:r>
            <a:r>
              <a:rPr lang="en-US" sz="2000" dirty="0" smtClean="0"/>
              <a:t>() - render view using pluggable view engine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196" y="4566168"/>
            <a:ext cx="11215691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('/products/create', function(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res){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res.render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create_product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433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view engines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view engines compatible with express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Jade and </a:t>
            </a:r>
            <a:r>
              <a:rPr lang="en-US" sz="2000" dirty="0" err="1" smtClean="0"/>
              <a:t>ejs</a:t>
            </a:r>
            <a:r>
              <a:rPr lang="en-US" sz="2000" dirty="0" smtClean="0"/>
              <a:t> (Embedded JavaScript) are popular choices</a:t>
            </a:r>
          </a:p>
          <a:p>
            <a:r>
              <a:rPr lang="en-US" sz="2400" dirty="0" smtClean="0"/>
              <a:t>Set view engine setting name of view engine</a:t>
            </a: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express assumes views use name of view engine as extension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will require() module of same name unless one set with </a:t>
            </a:r>
            <a:r>
              <a:rPr lang="en-US" sz="2000" dirty="0" err="1" smtClean="0"/>
              <a:t>app.engine</a:t>
            </a:r>
            <a:r>
              <a:rPr lang="en-US" sz="2000" dirty="0" smtClean="0"/>
              <a:t>()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22" y="2923106"/>
            <a:ext cx="11215691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app.set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('views',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path.join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'views'));</a:t>
            </a: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app.set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('view engine', '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('/', function(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res.render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view_home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')'; // renders ./views/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view_home.ejs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368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jade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Terse, whitespace sensitive syntax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22" y="1380056"/>
            <a:ext cx="11215691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html</a:t>
            </a: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="en")</a:t>
            </a:r>
          </a:p>
          <a:p>
            <a:pPr defTabSz="4572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title=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pageTitle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link(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="/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/styles.css")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defTabSz="6858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h1=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pageTitle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.container</a:t>
            </a:r>
          </a:p>
          <a:p>
            <a:pPr defTabSz="6858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isAuthenticated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096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 You have #{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unreadMessage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unread message</a:t>
            </a:r>
          </a:p>
          <a:p>
            <a:pPr defTabSz="6858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defTabSz="6096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 Sign in first!</a:t>
            </a:r>
          </a:p>
        </p:txBody>
      </p:sp>
    </p:spTree>
    <p:extLst>
      <p:ext uri="{BB962C8B-B14F-4D97-AF65-F5344CB8AC3E}">
        <p14:creationId xmlns:p14="http://schemas.microsoft.com/office/powerpoint/2010/main" val="783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EJS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More traditional syntax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22" y="1380056"/>
            <a:ext cx="11215691" cy="594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="en"&gt;</a:t>
            </a:r>
          </a:p>
          <a:p>
            <a:pPr defTabSz="4572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&lt;title&gt;&lt;%=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pageTitle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%&gt;&lt;/title&gt;</a:t>
            </a:r>
          </a:p>
          <a:p>
            <a:pPr defTabSz="6858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&lt;link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="/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/styles.css" /&gt;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defTabSz="6858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&lt;h1&gt;&lt;%=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pageTitle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%&gt;&lt;/h1&gt;</a:t>
            </a:r>
          </a:p>
          <a:p>
            <a:pPr defTabSz="6858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&lt;div class="container"&gt;</a:t>
            </a:r>
          </a:p>
          <a:p>
            <a:pPr defTabSz="6096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&lt;% if 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isAuthenticated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%&gt;</a:t>
            </a:r>
          </a:p>
          <a:p>
            <a:pPr defTabSz="549275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&lt;p&gt; You have &lt;%=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unreadMessage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%&gt; unread message &lt;/p&gt;</a:t>
            </a:r>
          </a:p>
          <a:p>
            <a:pPr defTabSz="6096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&lt;% } else { %&gt;</a:t>
            </a:r>
          </a:p>
          <a:p>
            <a:pPr defTabSz="557213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&lt;p&gt; Sign in first!&lt;/p&gt;</a:t>
            </a:r>
          </a:p>
          <a:p>
            <a:pPr defTabSz="609600"/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&lt;% }%&gt;</a:t>
            </a:r>
          </a:p>
          <a:p>
            <a:pPr defTabSz="685800"/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&lt;/div&gt;</a:t>
            </a:r>
          </a:p>
          <a:p>
            <a:pPr defTabSz="685800"/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&lt;/body&gt;</a:t>
            </a:r>
          </a:p>
          <a:p>
            <a:pPr defTabSz="685800"/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  <a:p>
            <a:pPr defTabSz="685800"/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STATIC FILES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Images, CSS and client-side JavaScript don’t need to go through view engine</a:t>
            </a: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express comes with “static” middleware for serving static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22" y="2131533"/>
            <a:ext cx="1121569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express.static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path.join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'public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18009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MIDDLEWARE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Express uses middleware to augment applications with reusable behavior</a:t>
            </a: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Configured with </a:t>
            </a:r>
            <a:r>
              <a:rPr lang="en-US" sz="2000" dirty="0" err="1" smtClean="0"/>
              <a:t>app.use</a:t>
            </a:r>
            <a:r>
              <a:rPr lang="en-US" sz="2000" dirty="0" smtClean="0"/>
              <a:t>() method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Must be installed and require()’</a:t>
            </a:r>
            <a:r>
              <a:rPr lang="en-US" sz="2000" dirty="0" err="1" smtClean="0"/>
              <a:t>ed</a:t>
            </a:r>
            <a:r>
              <a:rPr lang="en-US" sz="2000" dirty="0" smtClean="0"/>
              <a:t> separately (except static)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22" y="2445428"/>
            <a:ext cx="11215691" cy="3170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favicon = require('static-favicon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 = require('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morgan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cookieParser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require('cookie-parser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bodyParser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require('body-parser');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(favicon());</a:t>
            </a: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(logger('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cookieParser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bodyParser.json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bodyParser.urlencoded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WRITING MIDDLEWARE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Middlewares</a:t>
            </a:r>
            <a:r>
              <a:rPr lang="en-US" sz="2400" dirty="0" smtClean="0"/>
              <a:t> are just functions</a:t>
            </a: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Invoked in the order they’re </a:t>
            </a:r>
            <a:r>
              <a:rPr lang="en-US" sz="2000" dirty="0" err="1" smtClean="0"/>
              <a:t>app.use</a:t>
            </a:r>
            <a:r>
              <a:rPr lang="en-US" sz="2000" dirty="0" smtClean="0"/>
              <a:t>()’</a:t>
            </a:r>
            <a:r>
              <a:rPr lang="en-US" sz="2000" dirty="0" err="1" smtClean="0"/>
              <a:t>ed</a:t>
            </a:r>
            <a:endParaRPr lang="en-US" sz="20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Route callbacks are just </a:t>
            </a:r>
            <a:r>
              <a:rPr lang="en-US" sz="2000" dirty="0" err="1" smtClean="0"/>
              <a:t>middlewares</a:t>
            </a:r>
            <a:r>
              <a:rPr lang="en-US" sz="2000" dirty="0" smtClean="0"/>
              <a:t> that terminate requests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Middlewares</a:t>
            </a:r>
            <a:r>
              <a:rPr lang="en-US" sz="2000" dirty="0" smtClean="0"/>
              <a:t> that don’t generate a response must call next or requests will never end!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22" y="2772978"/>
            <a:ext cx="11215691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Simple logging middleware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(function(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console.log(req.url + ' ' + (new Date()));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next();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ERROR HANDLERS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Error handlers are </a:t>
            </a:r>
            <a:r>
              <a:rPr lang="en-US" sz="2400" dirty="0" err="1"/>
              <a:t>m</a:t>
            </a:r>
            <a:r>
              <a:rPr lang="en-US" sz="2400" dirty="0" err="1" smtClean="0"/>
              <a:t>iddlewares</a:t>
            </a:r>
            <a:r>
              <a:rPr lang="en-US" sz="2400" dirty="0" smtClean="0"/>
              <a:t> with 4 arguments instead of normal 3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First argument is the error object</a:t>
            </a:r>
            <a:endParaRPr lang="en-US" sz="2000" dirty="0"/>
          </a:p>
          <a:p>
            <a:r>
              <a:rPr lang="en-US" sz="2400" dirty="0" smtClean="0"/>
              <a:t>When next() is called with error, all subsequent </a:t>
            </a:r>
            <a:r>
              <a:rPr lang="en-US" sz="2400" dirty="0" err="1" smtClean="0"/>
              <a:t>middlewares</a:t>
            </a:r>
            <a:r>
              <a:rPr lang="en-US" sz="2400" dirty="0" smtClean="0"/>
              <a:t> are skipped from execution</a:t>
            </a: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Except the error handlers</a:t>
            </a:r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98322" y="2923106"/>
            <a:ext cx="11215691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(function(err,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res.render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view_error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message: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err.message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next();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Structuring large applications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Divide your applications into cohesive modules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Export an </a:t>
            </a:r>
            <a:r>
              <a:rPr lang="en-US" sz="2000" dirty="0" err="1" smtClean="0"/>
              <a:t>express.Router</a:t>
            </a:r>
            <a:r>
              <a:rPr lang="en-US" sz="2000" dirty="0" smtClean="0"/>
              <a:t> object for each module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Routers are </a:t>
            </a:r>
            <a:r>
              <a:rPr lang="en-US" sz="2000" dirty="0" err="1" smtClean="0"/>
              <a:t>middlewares</a:t>
            </a:r>
            <a:endParaRPr lang="en-US" sz="20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require() and </a:t>
            </a:r>
            <a:r>
              <a:rPr lang="en-US" sz="2000" dirty="0" err="1" smtClean="0"/>
              <a:t>app.use</a:t>
            </a:r>
            <a:r>
              <a:rPr lang="en-US" sz="2000" dirty="0" smtClean="0"/>
              <a:t>() your routers object in the main module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98322" y="2459077"/>
            <a:ext cx="11215691" cy="3170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express = require('express');</a:t>
            </a: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router =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express.Router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router.get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('/', function(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... ...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... ...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router;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hosting express applications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/>
              <a:t>PaaS</a:t>
            </a:r>
            <a:r>
              <a:rPr lang="en-US" sz="2400" dirty="0" smtClean="0"/>
              <a:t> providers like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or Windows Azure for easy management and deployment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IaaS</a:t>
            </a:r>
            <a:r>
              <a:rPr lang="en-US" sz="2400" dirty="0" smtClean="0"/>
              <a:t> providers like EC2, Rackspace or </a:t>
            </a:r>
            <a:r>
              <a:rPr lang="en-US" sz="2400" dirty="0" err="1" smtClean="0"/>
              <a:t>DigitalOcean</a:t>
            </a:r>
            <a:r>
              <a:rPr lang="en-US" sz="2400" dirty="0" smtClean="0"/>
              <a:t> if you want/need precise control over environment</a:t>
            </a:r>
          </a:p>
          <a:p>
            <a:r>
              <a:rPr lang="en-US" sz="2400" dirty="0" smtClean="0"/>
              <a:t>Node applications are typically deployed "behind" load balancers/reverse proxies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NginX</a:t>
            </a:r>
            <a:r>
              <a:rPr lang="en-US" sz="2000" dirty="0" smtClean="0"/>
              <a:t> is popular on *nix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IIS with URL Rewrite works in Windows environment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iisnode</a:t>
            </a:r>
            <a:r>
              <a:rPr lang="en-US" sz="2000" dirty="0" smtClean="0"/>
              <a:t> offers more control (used by Windows Azure)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55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5"/>
            <a:ext cx="11531727" cy="51366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Installation</a:t>
            </a:r>
          </a:p>
          <a:p>
            <a:r>
              <a:rPr lang="en-US" sz="2400" dirty="0" smtClean="0"/>
              <a:t>Bootstrap an application</a:t>
            </a:r>
          </a:p>
          <a:p>
            <a:r>
              <a:rPr lang="en-US" sz="2400" dirty="0" smtClean="0"/>
              <a:t>Define routes</a:t>
            </a:r>
          </a:p>
          <a:p>
            <a:r>
              <a:rPr lang="en-US" sz="2400" dirty="0" smtClean="0"/>
              <a:t>Render views</a:t>
            </a:r>
          </a:p>
          <a:p>
            <a:r>
              <a:rPr lang="en-US" sz="2400" dirty="0" smtClean="0"/>
              <a:t>Serve static files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middlewares</a:t>
            </a:r>
            <a:endParaRPr lang="en-US" sz="2400" dirty="0" smtClean="0"/>
          </a:p>
          <a:p>
            <a:r>
              <a:rPr lang="en-US" sz="2400" dirty="0" smtClean="0"/>
              <a:t>Handle errors</a:t>
            </a:r>
          </a:p>
          <a:p>
            <a:r>
              <a:rPr lang="en-US" sz="2400" dirty="0" smtClean="0"/>
              <a:t>Structure large scale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39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SUMMERY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Express is a minimal but flexible framework for writing Web applications on the Node.js platform</a:t>
            </a:r>
          </a:p>
          <a:p>
            <a:r>
              <a:rPr lang="en-US" sz="2400" dirty="0" smtClean="0"/>
              <a:t>Responds to requests with simple functions</a:t>
            </a:r>
          </a:p>
          <a:p>
            <a:r>
              <a:rPr lang="en-US" sz="2400" dirty="0" smtClean="0"/>
              <a:t>Plug in your preferred view engine</a:t>
            </a:r>
          </a:p>
          <a:p>
            <a:r>
              <a:rPr lang="en-US" sz="2400" dirty="0" smtClean="0"/>
              <a:t>Add common behavior with community-developed </a:t>
            </a:r>
            <a:r>
              <a:rPr lang="en-US" sz="2400" smtClean="0"/>
              <a:t>middlewares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81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prerequisites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5"/>
            <a:ext cx="11531727" cy="5136646"/>
          </a:xfrm>
        </p:spPr>
        <p:txBody>
          <a:bodyPr>
            <a:normAutofit/>
          </a:bodyPr>
          <a:lstStyle/>
          <a:p>
            <a:r>
              <a:rPr lang="en-US" sz="2400" dirty="0"/>
              <a:t>Good knowledge of  JavaScript </a:t>
            </a:r>
            <a:endParaRPr lang="en-US" sz="2400" dirty="0" smtClean="0"/>
          </a:p>
          <a:p>
            <a:r>
              <a:rPr lang="en-US" sz="2400" dirty="0" smtClean="0"/>
              <a:t>Knowledge </a:t>
            </a:r>
            <a:r>
              <a:rPr lang="en-US" sz="2400" dirty="0" smtClean="0"/>
              <a:t>of Web Server</a:t>
            </a:r>
          </a:p>
          <a:p>
            <a:r>
              <a:rPr lang="en-US" sz="2400" smtClean="0"/>
              <a:t>Knowledge of HTML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53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installation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5"/>
            <a:ext cx="11531727" cy="51366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Install with </a:t>
            </a:r>
            <a:r>
              <a:rPr lang="en-US" sz="2400" dirty="0" err="1" smtClean="0"/>
              <a:t>npm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Installed into local </a:t>
            </a:r>
            <a:r>
              <a:rPr lang="en-US" sz="2400" i="1" dirty="0" err="1" smtClean="0"/>
              <a:t>node_modules</a:t>
            </a:r>
            <a:r>
              <a:rPr lang="en-US" sz="2400" dirty="0" smtClean="0"/>
              <a:t> directory</a:t>
            </a:r>
          </a:p>
          <a:p>
            <a:r>
              <a:rPr lang="en-US" sz="2400" dirty="0" smtClean="0"/>
              <a:t>Loaded with require()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458609"/>
            <a:ext cx="1137285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express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3418194"/>
            <a:ext cx="1137285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express = require('express');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usage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5"/>
            <a:ext cx="11531727" cy="51366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Express module is a factory for applications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Applications have many methods for configuring</a:t>
            </a:r>
          </a:p>
          <a:p>
            <a:pPr marL="788987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are also functions that can be given to standard Node http and https modules</a:t>
            </a:r>
          </a:p>
          <a:p>
            <a:pPr marL="342900" indent="-342900"/>
            <a:r>
              <a:rPr lang="en-US" sz="2400" dirty="0" smtClean="0"/>
              <a:t>Invoke </a:t>
            </a:r>
            <a:r>
              <a:rPr lang="en-US" sz="2400" dirty="0" err="1" smtClean="0"/>
              <a:t>app.listen</a:t>
            </a:r>
            <a:r>
              <a:rPr lang="en-US" sz="2400" dirty="0" smtClean="0"/>
              <a:t>() method after configuring</a:t>
            </a:r>
          </a:p>
          <a:p>
            <a:pPr marL="788987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or give to http or https </a:t>
            </a:r>
            <a:r>
              <a:rPr lang="en-US" sz="2000" dirty="0" smtClean="0"/>
              <a:t>module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458609"/>
            <a:ext cx="1137285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 = express();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8" y="4046842"/>
            <a:ext cx="11372851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(1337, function()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console.log('Server started at port 1337 ...');</a:t>
            </a: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configuration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5"/>
            <a:ext cx="11531727" cy="513664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app.get</a:t>
            </a:r>
            <a:r>
              <a:rPr lang="en-US" sz="2400" dirty="0" smtClean="0"/>
              <a:t>() and </a:t>
            </a:r>
            <a:r>
              <a:rPr lang="en-US" sz="2400" dirty="0" err="1" smtClean="0"/>
              <a:t>app.set</a:t>
            </a:r>
            <a:r>
              <a:rPr lang="en-US" sz="2400" dirty="0" smtClean="0"/>
              <a:t>() methods to read and write settings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Standard settings used by express (with defaults)</a:t>
            </a:r>
          </a:p>
          <a:p>
            <a:pPr marL="788987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env</a:t>
            </a:r>
            <a:r>
              <a:rPr lang="en-US" sz="2000" dirty="0" smtClean="0"/>
              <a:t> - application mode (</a:t>
            </a:r>
            <a:r>
              <a:rPr lang="en-US" sz="2000" dirty="0" err="1" smtClean="0"/>
              <a:t>process.env.NODE_ENV</a:t>
            </a:r>
            <a:r>
              <a:rPr lang="en-US" sz="2000" dirty="0" smtClean="0"/>
              <a:t> || 'development')</a:t>
            </a:r>
          </a:p>
          <a:p>
            <a:pPr marL="788987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trust proxy - trust headers set by reverse proxies (false)</a:t>
            </a:r>
          </a:p>
          <a:p>
            <a:pPr marL="788987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jsonp</a:t>
            </a:r>
            <a:r>
              <a:rPr lang="en-US" sz="2000" dirty="0" smtClean="0"/>
              <a:t> callback name - query string </a:t>
            </a:r>
            <a:r>
              <a:rPr lang="en-US" sz="2000" dirty="0" err="1" smtClean="0"/>
              <a:t>param</a:t>
            </a:r>
            <a:r>
              <a:rPr lang="en-US" sz="2000" dirty="0" smtClean="0"/>
              <a:t> name (callback)</a:t>
            </a:r>
          </a:p>
          <a:p>
            <a:pPr marL="788987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json</a:t>
            </a:r>
            <a:r>
              <a:rPr lang="en-US" sz="2000" dirty="0" smtClean="0"/>
              <a:t> replacer - callback for </a:t>
            </a:r>
            <a:r>
              <a:rPr lang="en-US" sz="2000" dirty="0" err="1" smtClean="0"/>
              <a:t>json</a:t>
            </a:r>
            <a:r>
              <a:rPr lang="en-US" sz="2000" dirty="0" smtClean="0"/>
              <a:t> </a:t>
            </a:r>
            <a:r>
              <a:rPr lang="en-US" sz="2000" dirty="0" err="1" smtClean="0"/>
              <a:t>stringification</a:t>
            </a:r>
            <a:r>
              <a:rPr lang="en-US" sz="2000" dirty="0" smtClean="0"/>
              <a:t> (null)</a:t>
            </a:r>
          </a:p>
          <a:p>
            <a:pPr marL="788987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case sensitive routing - /login and /Login are different (true)</a:t>
            </a:r>
          </a:p>
          <a:p>
            <a:pPr marL="788987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strict routing - /login and /login/ are different (false)</a:t>
            </a:r>
          </a:p>
          <a:p>
            <a:pPr marL="788987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view cache - cache compiled views (true when </a:t>
            </a:r>
            <a:r>
              <a:rPr lang="en-US" sz="2000" dirty="0" err="1" smtClean="0"/>
              <a:t>env</a:t>
            </a:r>
            <a:r>
              <a:rPr lang="en-US" sz="2000" dirty="0" smtClean="0"/>
              <a:t> is production)</a:t>
            </a:r>
          </a:p>
          <a:p>
            <a:pPr marL="788987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view engine - default extension for views (no default)</a:t>
            </a:r>
          </a:p>
          <a:p>
            <a:pPr marL="788987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views - directory containing views (./views)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472897"/>
            <a:ext cx="1137285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app.set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('case sensitive routing', 'false');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routing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5"/>
            <a:ext cx="11531727" cy="51366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Define routes with methods name after HTTP methods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app.get</a:t>
            </a:r>
            <a:r>
              <a:rPr lang="en-US" sz="2000" dirty="0" smtClean="0"/>
              <a:t>()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app.post</a:t>
            </a:r>
            <a:r>
              <a:rPr lang="en-US" sz="2000" dirty="0" smtClean="0"/>
              <a:t>()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app.put</a:t>
            </a:r>
            <a:r>
              <a:rPr lang="en-US" sz="2000" dirty="0" smtClean="0"/>
              <a:t>()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app.del</a:t>
            </a:r>
            <a:r>
              <a:rPr lang="en-US" sz="2000" dirty="0" smtClean="0"/>
              <a:t>()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etc.</a:t>
            </a:r>
          </a:p>
          <a:p>
            <a:pPr marL="342900" indent="-342900"/>
            <a:r>
              <a:rPr lang="en-US" sz="2400" dirty="0" smtClean="0"/>
              <a:t>Routes are defined with URL pattern and callback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3703935"/>
            <a:ext cx="11372851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('/login', function(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render login form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app.post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('/login', function(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verify credentials</a:t>
            </a: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smtClean="0"/>
              <a:t>route PATTERN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4"/>
            <a:ext cx="11531727" cy="5679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Patterns can be string or regular expressions</a:t>
            </a:r>
          </a:p>
          <a:p>
            <a:r>
              <a:rPr lang="en-US" sz="2400" dirty="0" smtClean="0"/>
              <a:t>Strings can contain </a:t>
            </a:r>
            <a:r>
              <a:rPr lang="en-US" sz="2400" dirty="0" err="1" smtClean="0"/>
              <a:t>param</a:t>
            </a:r>
            <a:r>
              <a:rPr lang="en-US" sz="2400" dirty="0" smtClean="0"/>
              <a:t> placeholders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Regular expressions with capture groups can be used for more complex routes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197" y="1917976"/>
            <a:ext cx="11372852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/user/:id', function(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req.params.id;	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Load the user and return JSON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7" y="4566168"/>
            <a:ext cx="11372852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('/^\/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\/history\/(\d{4})$/', function(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year =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req.params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[0]);	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Query for data by year and return JSON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386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" y="-6696"/>
            <a:ext cx="12186680" cy="7027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28600"/>
            <a:r>
              <a:rPr lang="en-US" sz="3200" b="1" dirty="0" err="1" smtClean="0"/>
              <a:t>RequestS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2" y="892675"/>
            <a:ext cx="11531727" cy="5779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Request objects expose details of HTTP request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req.params</a:t>
            </a:r>
            <a:r>
              <a:rPr lang="en-US" sz="2000" dirty="0" smtClean="0"/>
              <a:t> - route </a:t>
            </a:r>
            <a:r>
              <a:rPr lang="en-US" sz="2000" dirty="0" err="1" smtClean="0"/>
              <a:t>params</a:t>
            </a:r>
            <a:r>
              <a:rPr lang="en-US" sz="2000" dirty="0" smtClean="0"/>
              <a:t> in URL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req.query</a:t>
            </a:r>
            <a:r>
              <a:rPr lang="en-US" sz="2000" dirty="0" smtClean="0"/>
              <a:t> - query string </a:t>
            </a:r>
            <a:r>
              <a:rPr lang="en-US" sz="2000" dirty="0" err="1" smtClean="0"/>
              <a:t>param</a:t>
            </a:r>
            <a:endParaRPr lang="en-US" sz="20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req.get</a:t>
            </a:r>
            <a:r>
              <a:rPr lang="en-US" sz="2000" dirty="0" smtClean="0"/>
              <a:t>() - get header value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req.cookies</a:t>
            </a:r>
            <a:r>
              <a:rPr lang="en-US" sz="2000" dirty="0" smtClean="0"/>
              <a:t> - cookie object (requires </a:t>
            </a:r>
            <a:r>
              <a:rPr lang="en-US" sz="2000" dirty="0" err="1" smtClean="0"/>
              <a:t>middlewear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req.body</a:t>
            </a:r>
            <a:r>
              <a:rPr lang="en-US" sz="2000" dirty="0" smtClean="0"/>
              <a:t> - parsed body</a:t>
            </a:r>
            <a:r>
              <a:rPr lang="en-US" sz="2000" dirty="0"/>
              <a:t> (requires </a:t>
            </a:r>
            <a:r>
              <a:rPr lang="en-US" sz="2000" dirty="0" err="1"/>
              <a:t>middlewear</a:t>
            </a:r>
            <a:r>
              <a:rPr lang="en-US" sz="2000" dirty="0"/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req.is() - test content type of request body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req.accepts</a:t>
            </a:r>
            <a:r>
              <a:rPr lang="en-US" sz="2000" dirty="0" smtClean="0"/>
              <a:t>() - content negotiation for response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req.url - URL that matched current route (minus mount point)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req.originalUrl</a:t>
            </a:r>
            <a:r>
              <a:rPr lang="en-US" sz="2000" dirty="0" smtClean="0"/>
              <a:t> - original URL as sent by client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req.protocol</a:t>
            </a:r>
            <a:r>
              <a:rPr lang="en-US" sz="2000" dirty="0" smtClean="0"/>
              <a:t> - http or https;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req.secure</a:t>
            </a:r>
            <a:r>
              <a:rPr lang="en-US" sz="2000" dirty="0" smtClean="0"/>
              <a:t> - true if protocol is https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req.host</a:t>
            </a:r>
            <a:r>
              <a:rPr lang="en-US" sz="2000" dirty="0" smtClean="0"/>
              <a:t> - value in Host header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req.subdomains</a:t>
            </a:r>
            <a:r>
              <a:rPr lang="en-US" sz="2000" dirty="0" smtClean="0"/>
              <a:t> - subdomains of host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req.path</a:t>
            </a:r>
            <a:r>
              <a:rPr lang="en-US" sz="2000" dirty="0" smtClean="0"/>
              <a:t> - path in URL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req.xhr</a:t>
            </a:r>
            <a:r>
              <a:rPr lang="en-US" sz="2000" dirty="0" smtClean="0"/>
              <a:t> - true if X-Requested with </a:t>
            </a:r>
            <a:r>
              <a:rPr lang="en-US" sz="2000" dirty="0" err="1" smtClean="0"/>
              <a:t>XMLHttpRequest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09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2525</TotalTime>
  <Words>976</Words>
  <Application>Microsoft Office PowerPoint</Application>
  <PresentationFormat>Widescreen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Consolas</vt:lpstr>
      <vt:lpstr>Courier New</vt:lpstr>
      <vt:lpstr>Rockwell</vt:lpstr>
      <vt:lpstr>Rockwell Condensed</vt:lpstr>
      <vt:lpstr>Wingdings</vt:lpstr>
      <vt:lpstr>Wood Type</vt:lpstr>
      <vt:lpstr>Express</vt:lpstr>
      <vt:lpstr>Objectives</vt:lpstr>
      <vt:lpstr>prerequisites</vt:lpstr>
      <vt:lpstr>installation</vt:lpstr>
      <vt:lpstr>usage</vt:lpstr>
      <vt:lpstr>configuration</vt:lpstr>
      <vt:lpstr>routing</vt:lpstr>
      <vt:lpstr>route PATTERN</vt:lpstr>
      <vt:lpstr>RequestS</vt:lpstr>
      <vt:lpstr>responses</vt:lpstr>
      <vt:lpstr>view engines</vt:lpstr>
      <vt:lpstr>jade</vt:lpstr>
      <vt:lpstr>EJS</vt:lpstr>
      <vt:lpstr>STATIC FILES</vt:lpstr>
      <vt:lpstr>MIDDLEWARE</vt:lpstr>
      <vt:lpstr>WRITING MIDDLEWARE</vt:lpstr>
      <vt:lpstr>ERROR HANDLERS</vt:lpstr>
      <vt:lpstr>Structuring large applications</vt:lpstr>
      <vt:lpstr>hosting express applications</vt:lpstr>
      <vt:lpstr>SUMMERY</vt:lpstr>
    </vt:vector>
  </TitlesOfParts>
  <Company>AIUB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</dc:title>
  <dc:creator>AL IMRAN</dc:creator>
  <cp:lastModifiedBy>AL IMRAN</cp:lastModifiedBy>
  <cp:revision>45</cp:revision>
  <dcterms:created xsi:type="dcterms:W3CDTF">2017-03-29T02:54:29Z</dcterms:created>
  <dcterms:modified xsi:type="dcterms:W3CDTF">2017-08-07T18:58:52Z</dcterms:modified>
</cp:coreProperties>
</file>