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73A4-7E10-4E06-85E3-30181F4716C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ADBB-5A32-45E4-A51B-9DCA2A1B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73A4-7E10-4E06-85E3-30181F4716C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ADBB-5A32-45E4-A51B-9DCA2A1B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73A4-7E10-4E06-85E3-30181F4716C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ADBB-5A32-45E4-A51B-9DCA2A1B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73A4-7E10-4E06-85E3-30181F4716C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ADBB-5A32-45E4-A51B-9DCA2A1B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73A4-7E10-4E06-85E3-30181F4716C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ADBB-5A32-45E4-A51B-9DCA2A1B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73A4-7E10-4E06-85E3-30181F4716C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ADBB-5A32-45E4-A51B-9DCA2A1BD2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73A4-7E10-4E06-85E3-30181F4716C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ADBB-5A32-45E4-A51B-9DCA2A1B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73A4-7E10-4E06-85E3-30181F4716C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ADBB-5A32-45E4-A51B-9DCA2A1B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73A4-7E10-4E06-85E3-30181F4716C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ADBB-5A32-45E4-A51B-9DCA2A1B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73A4-7E10-4E06-85E3-30181F4716C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58ADBB-5A32-45E4-A51B-9DCA2A1B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73A4-7E10-4E06-85E3-30181F4716C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ADBB-5A32-45E4-A51B-9DCA2A1BD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2573A4-7E10-4E06-85E3-30181F4716C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258ADBB-5A32-45E4-A51B-9DCA2A1BD2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programming, Design methodologies and speed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Dragon Ball adventures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Creating one enemy and making it move using keyboard.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Making it trace a common point/game  player.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Adding attack animations and death animations.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Linking attacks to health.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Adding an Object Factory, and creating multiple enemies.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Collision detection and avoiding the enemies overlapping.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0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Integration.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Enemies overlapping, repulsion </a:t>
            </a:r>
            <a:r>
              <a:rPr lang="en-US" smtClean="0"/>
              <a:t>at intersection.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Thoug</a:t>
            </a:r>
            <a:r>
              <a:rPr lang="en-US" dirty="0" smtClean="0"/>
              <a:t>ht of using full images.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Against the concept of this course.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87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Planned to use a video before the game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Video was too heavy to play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So, I created a function </a:t>
            </a:r>
            <a:r>
              <a:rPr lang="en-US" dirty="0" err="1" smtClean="0"/>
              <a:t>introTransition</a:t>
            </a:r>
            <a:r>
              <a:rPr lang="en-US" dirty="0" smtClean="0"/>
              <a:t> that took an argument transparency.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created a fading effect.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060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SDL_Renderpresent</a:t>
            </a:r>
            <a:r>
              <a:rPr lang="en-US" dirty="0" smtClean="0"/>
              <a:t>(renderer);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Was using the function for rendering every single image. 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One function contained more than 1 </a:t>
            </a:r>
            <a:r>
              <a:rPr lang="en-US" dirty="0" err="1" smtClean="0"/>
              <a:t>SDL_Renderpresent</a:t>
            </a:r>
            <a:r>
              <a:rPr lang="en-US" dirty="0" smtClean="0"/>
              <a:t>()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Slowed the game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Used this once.</a:t>
            </a:r>
          </a:p>
        </p:txBody>
      </p:sp>
    </p:spTree>
    <p:extLst>
      <p:ext uri="{BB962C8B-B14F-4D97-AF65-F5344CB8AC3E}">
        <p14:creationId xmlns:p14="http://schemas.microsoft.com/office/powerpoint/2010/main" val="258644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Hard coding VS </a:t>
            </a:r>
            <a:r>
              <a:rPr lang="en-US" dirty="0" err="1" smtClean="0"/>
              <a:t>SDL_Rects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39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bump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Cropped th</a:t>
            </a:r>
            <a:r>
              <a:rPr lang="en-US" dirty="0" smtClean="0"/>
              <a:t>e map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679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Separate functions VS update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5494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33</TotalTime>
  <Words>164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Franklin Gothic Book</vt:lpstr>
      <vt:lpstr>Franklin Gothic Medium</vt:lpstr>
      <vt:lpstr>Tunga</vt:lpstr>
      <vt:lpstr>Wingdings</vt:lpstr>
      <vt:lpstr>Angles</vt:lpstr>
      <vt:lpstr>Object oriented programming, Design methodologies and speed programming</vt:lpstr>
      <vt:lpstr>Start…</vt:lpstr>
      <vt:lpstr>Problems </vt:lpstr>
      <vt:lpstr>Main Menu </vt:lpstr>
      <vt:lpstr>INTRO SCREEN</vt:lpstr>
      <vt:lpstr>SDL_Renderpresent(renderer);</vt:lpstr>
      <vt:lpstr>MAPS</vt:lpstr>
      <vt:lpstr>MAP bump</vt:lpstr>
      <vt:lpstr>Characters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programming, Design methodologies and speed programming</dc:title>
  <dc:creator>Haris</dc:creator>
  <cp:lastModifiedBy>Ahsan Ahmed</cp:lastModifiedBy>
  <cp:revision>7</cp:revision>
  <dcterms:created xsi:type="dcterms:W3CDTF">2017-12-04T03:11:55Z</dcterms:created>
  <dcterms:modified xsi:type="dcterms:W3CDTF">2017-12-04T06:05:20Z</dcterms:modified>
</cp:coreProperties>
</file>