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12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9CC85-31E5-4D48-8A02-33D267A1EEF6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D914D-D701-40C8-9886-C9BF7CEBAA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618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9CC85-31E5-4D48-8A02-33D267A1EEF6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D914D-D701-40C8-9886-C9BF7CEBAA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121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9CC85-31E5-4D48-8A02-33D267A1EEF6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D914D-D701-40C8-9886-C9BF7CEBAA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09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9CC85-31E5-4D48-8A02-33D267A1EEF6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D914D-D701-40C8-9886-C9BF7CEBAA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1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9CC85-31E5-4D48-8A02-33D267A1EEF6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D914D-D701-40C8-9886-C9BF7CEBAA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350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9CC85-31E5-4D48-8A02-33D267A1EEF6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D914D-D701-40C8-9886-C9BF7CEBAA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928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9CC85-31E5-4D48-8A02-33D267A1EEF6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D914D-D701-40C8-9886-C9BF7CEBAA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985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9CC85-31E5-4D48-8A02-33D267A1EEF6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D914D-D701-40C8-9886-C9BF7CEBAA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430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9CC85-31E5-4D48-8A02-33D267A1EEF6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D914D-D701-40C8-9886-C9BF7CEBAA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065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9CC85-31E5-4D48-8A02-33D267A1EEF6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D914D-D701-40C8-9886-C9BF7CEBAA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027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9CC85-31E5-4D48-8A02-33D267A1EEF6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D914D-D701-40C8-9886-C9BF7CEBAA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088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79CC85-31E5-4D48-8A02-33D267A1EEF6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1D914D-D701-40C8-9886-C9BF7CEBAA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196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Word2vec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Senior associate professor Faiz ul haque Zeya</a:t>
            </a:r>
          </a:p>
          <a:p>
            <a:endParaRPr lang="en-US" dirty="0"/>
          </a:p>
          <a:p>
            <a:r>
              <a:rPr lang="en-US" dirty="0" smtClean="0"/>
              <a:t>Acknowledged to : </a:t>
            </a:r>
            <a:r>
              <a:rPr lang="en-US" smtClean="0"/>
              <a:t>Codebasics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091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65125"/>
            <a:ext cx="10515599" cy="5811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394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65125"/>
            <a:ext cx="10515599" cy="5811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48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65125"/>
            <a:ext cx="10515600" cy="5811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261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65125"/>
            <a:ext cx="10515600" cy="5811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8158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65125"/>
            <a:ext cx="10515600" cy="5913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0907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0286" y="1991770"/>
            <a:ext cx="10371428" cy="40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7076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365125"/>
            <a:ext cx="10947400" cy="5978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85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482600"/>
            <a:ext cx="10515600" cy="595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860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12</Words>
  <Application>Microsoft Office PowerPoint</Application>
  <PresentationFormat>Widescreen</PresentationFormat>
  <Paragraphs>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Word2vec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Word2vec</dc:title>
  <dc:creator>faiz ul haque zeya</dc:creator>
  <cp:lastModifiedBy>faiz ul haque zeya</cp:lastModifiedBy>
  <cp:revision>6</cp:revision>
  <dcterms:created xsi:type="dcterms:W3CDTF">2022-03-08T06:48:09Z</dcterms:created>
  <dcterms:modified xsi:type="dcterms:W3CDTF">2022-03-08T08:20:02Z</dcterms:modified>
</cp:coreProperties>
</file>