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D157-093C-4833-9F4C-F2E8C263BCB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112D-FF7C-430B-8EBE-7DE6A3A3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2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D157-093C-4833-9F4C-F2E8C263BCB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112D-FF7C-430B-8EBE-7DE6A3A3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D157-093C-4833-9F4C-F2E8C263BCB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112D-FF7C-430B-8EBE-7DE6A3A3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D157-093C-4833-9F4C-F2E8C263BCB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112D-FF7C-430B-8EBE-7DE6A3A3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D157-093C-4833-9F4C-F2E8C263BCB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112D-FF7C-430B-8EBE-7DE6A3A3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D157-093C-4833-9F4C-F2E8C263BCB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112D-FF7C-430B-8EBE-7DE6A3A3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1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D157-093C-4833-9F4C-F2E8C263BCB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112D-FF7C-430B-8EBE-7DE6A3A3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8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D157-093C-4833-9F4C-F2E8C263BCB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112D-FF7C-430B-8EBE-7DE6A3A3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D157-093C-4833-9F4C-F2E8C263BCB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112D-FF7C-430B-8EBE-7DE6A3A3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0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D157-093C-4833-9F4C-F2E8C263BCB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112D-FF7C-430B-8EBE-7DE6A3A3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D157-093C-4833-9F4C-F2E8C263BCB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112D-FF7C-430B-8EBE-7DE6A3A3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D157-093C-4833-9F4C-F2E8C263BCB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112D-FF7C-430B-8EBE-7DE6A3A3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 neural network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Associate professor Faiz ul haque Zeya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2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iro.medium.com/max/1400/1*kkyW7BR5FZJq4_oBTx3OP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362994"/>
            <a:ext cx="7353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98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Convolution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https://compsci682.github.io/notes/convolutional-networks/</a:t>
            </a:r>
            <a:br>
              <a:rPr lang="en-US" smtClean="0"/>
            </a:br>
            <a:endParaRPr lang="en-US" dirty="0"/>
          </a:p>
        </p:txBody>
      </p:sp>
      <p:pic>
        <p:nvPicPr>
          <p:cNvPr id="2050" name="Picture 2" descr="https://miro.medium.com/max/1400/1*ulfFYH5HbWpLTIfuebj5mQ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28" y="1690688"/>
            <a:ext cx="59965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11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eldung.com/wp-content/uploads/sites/4/2021/07/Capture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896269"/>
            <a:ext cx="37338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\[r_{l-1}=s_l.r_l+(k_l-s_l)\]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308100" y="873125"/>
            <a:ext cx="105156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R l-1= </a:t>
            </a:r>
            <a:r>
              <a:rPr lang="en-US" dirty="0" err="1" smtClean="0"/>
              <a:t>sl</a:t>
            </a:r>
            <a:r>
              <a:rPr lang="en-US" dirty="0" smtClean="0"/>
              <a:t> </a:t>
            </a:r>
            <a:r>
              <a:rPr lang="en-US" dirty="0" err="1" smtClean="0"/>
              <a:t>rl</a:t>
            </a:r>
            <a:r>
              <a:rPr lang="en-US" dirty="0" smtClean="0"/>
              <a:t>+(kl-</a:t>
            </a:r>
            <a:r>
              <a:rPr lang="en-US" dirty="0" err="1" smtClean="0"/>
              <a:t>sl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AutoShape 6" descr="\[r_{l-1}=s_l.r_l+(k_l-s_l)\]"/>
          <p:cNvSpPr>
            <a:spLocks noChangeAspect="1" noChangeArrowheads="1"/>
          </p:cNvSpPr>
          <p:nvPr/>
        </p:nvSpPr>
        <p:spPr bwMode="auto">
          <a:xfrm>
            <a:off x="155574" y="-144463"/>
            <a:ext cx="320992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\[r_{l-1}=s_l.r_l+(k_l-s_l)\]"/>
          <p:cNvSpPr>
            <a:spLocks noChangeAspect="1" noChangeArrowheads="1"/>
          </p:cNvSpPr>
          <p:nvPr/>
        </p:nvSpPr>
        <p:spPr bwMode="auto">
          <a:xfrm>
            <a:off x="2009774" y="1743074"/>
            <a:ext cx="178752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69900" y="50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</a:rPr>
              <a:t> kernel size, stride, and padding. We’ll denote them as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</a:rPr>
              <a:t>,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</a:rPr>
              <a:t>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</a:rPr>
              <a:t>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</a:rPr>
              <a:t>and 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</a:rPr>
              <a:t> </a:t>
            </a: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</a:rPr>
              <a:t>respectively.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10" descr="k_l"/>
          <p:cNvSpPr>
            <a:spLocks noChangeAspect="1" noChangeArrowheads="1"/>
          </p:cNvSpPr>
          <p:nvPr/>
        </p:nvSpPr>
        <p:spPr bwMode="auto">
          <a:xfrm>
            <a:off x="4624388" y="409575"/>
            <a:ext cx="12382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 descr="s_l"/>
          <p:cNvSpPr>
            <a:spLocks noChangeAspect="1" noChangeArrowheads="1"/>
          </p:cNvSpPr>
          <p:nvPr/>
        </p:nvSpPr>
        <p:spPr bwMode="auto">
          <a:xfrm>
            <a:off x="4787900" y="409575"/>
            <a:ext cx="1143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2" descr="p_l"/>
          <p:cNvSpPr>
            <a:spLocks noChangeAspect="1" noChangeArrowheads="1"/>
          </p:cNvSpPr>
          <p:nvPr/>
        </p:nvSpPr>
        <p:spPr bwMode="auto">
          <a:xfrm>
            <a:off x="5216525" y="409575"/>
            <a:ext cx="1333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miro.medium.com/max/1400/1*r13ZUdVTQwVuhDPmo3JKa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45" y="1825625"/>
            <a:ext cx="46925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7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pool and average pool</a:t>
            </a:r>
            <a:endParaRPr lang="en-US" dirty="0"/>
          </a:p>
        </p:txBody>
      </p:sp>
      <p:pic>
        <p:nvPicPr>
          <p:cNvPr id="4098" name="Picture 2" descr="https://miro.medium.com/max/1400/1*sK7oP1m129V_oNGSsHIm_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99" y="1825625"/>
            <a:ext cx="88288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10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Office Theme</vt:lpstr>
      <vt:lpstr>Convolution neural network                                                                                                                                                  </vt:lpstr>
      <vt:lpstr>PowerPoint Presentation</vt:lpstr>
      <vt:lpstr>   Convolution  https://compsci682.github.io/notes/convolutional-networks/ </vt:lpstr>
      <vt:lpstr>R l-1= sl rl+(kl-sl) </vt:lpstr>
      <vt:lpstr>PowerPoint Presentation</vt:lpstr>
      <vt:lpstr>Max pool and average pool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</dc:title>
  <dc:creator>faiz ul haque zeya</dc:creator>
  <cp:lastModifiedBy>faiz ul haque zeya</cp:lastModifiedBy>
  <cp:revision>3</cp:revision>
  <dcterms:created xsi:type="dcterms:W3CDTF">2022-03-29T07:49:11Z</dcterms:created>
  <dcterms:modified xsi:type="dcterms:W3CDTF">2022-03-29T08:12:11Z</dcterms:modified>
</cp:coreProperties>
</file>