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86871" autoAdjust="0"/>
  </p:normalViewPr>
  <p:slideViewPr>
    <p:cSldViewPr>
      <p:cViewPr varScale="1">
        <p:scale>
          <a:sx n="67" d="100"/>
          <a:sy n="67" d="100"/>
        </p:scale>
        <p:origin x="40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10/10/2023</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10/10/2023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10/10/2023</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10/10/2023</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10/10/2023</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emf"/><Relationship Id="rId4"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oleObject" Target="../embeddings/oleObject10.bin"/><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3.bin"/><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oleObject" Target="../embeddings/oleObject18.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73.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oleObject" Target="../embeddings/oleObject23.bin"/><Relationship Id="rId4" Type="http://schemas.openxmlformats.org/officeDocument/2006/relationships/image" Target="../media/image42.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oleObject" Target="../embeddings/oleObject26.bin"/><Relationship Id="rId4" Type="http://schemas.openxmlformats.org/officeDocument/2006/relationships/image" Target="../media/image44.emf"/></Relationships>
</file>

<file path=ppt/slides/_rels/slide7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oleObject" Target="../embeddings/oleObject28.bin"/></Relationships>
</file>

<file path=ppt/slides/_rels/slide7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49.emf"/><Relationship Id="rId4" Type="http://schemas.openxmlformats.org/officeDocument/2006/relationships/oleObject" Target="../embeddings/oleObject30.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4.bin"/><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6.bin"/><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name="Equation" r:id="rId4" imgW="1587500" imgH="355600" progId="Equation.3">
                  <p:embed/>
                </p:oleObj>
              </mc:Choice>
              <mc:Fallback>
                <p:oleObj name="Equation" r:id="rId4" imgW="15875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name="Equation" r:id="rId4" imgW="2019300" imgH="177800" progId="Equation.3">
                  <p:embed/>
                </p:oleObj>
              </mc:Choice>
              <mc:Fallback>
                <p:oleObj name="Equation" r:id="rId4" imgW="20193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0" name=""/>
                      <p:cNvPicPr/>
                      <p:nvPr/>
                    </p:nvPicPr>
                    <p:blipFill>
                      <a:blip r:embed="rId4"/>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3"/>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4"/>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name="Equation" r:id="rId5" imgW="2159000" imgH="1320800" progId="Equation.3">
                  <p:embed/>
                </p:oleObj>
              </mc:Choice>
              <mc:Fallback>
                <p:oleObj name="Equation" r:id="rId5" imgW="2159000" imgH="1320800" progId="Equation.3">
                  <p:embed/>
                  <p:pic>
                    <p:nvPicPr>
                      <p:cNvPr id="0" name=""/>
                      <p:cNvPicPr/>
                      <p:nvPr/>
                    </p:nvPicPr>
                    <p:blipFill>
                      <a:blip r:embed="rId6"/>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0" name=""/>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0" name=""/>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a:blip r:embed="rId3"/>
          <a:srcRect/>
          <a:stretch>
            <a:fillRect/>
          </a:stretch>
        </p:blipFill>
        <p:spPr bwMode="auto">
          <a:xfrm>
            <a:off x="1524000" y="1123950"/>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name="Equation" r:id="rId3" imgW="2387600" imgH="355600" progId="Equation.3">
                  <p:embed/>
                </p:oleObj>
              </mc:Choice>
              <mc:Fallback>
                <p:oleObj name="Equation" r:id="rId3" imgW="23876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name="Equation" r:id="rId2" imgW="3149600" imgH="368300" progId="Equation.3">
                  <p:embed/>
                </p:oleObj>
              </mc:Choice>
              <mc:Fallback>
                <p:oleObj name="Equation" r:id="rId2" imgW="3149600" imgH="368300" progId="Equation.3">
                  <p:embed/>
                  <p:pic>
                    <p:nvPicPr>
                      <p:cNvPr id="0" name=""/>
                      <p:cNvPicPr>
                        <a:picLocks noChangeAspect="1" noChangeArrowheads="1"/>
                      </p:cNvPicPr>
                      <p:nvPr/>
                    </p:nvPicPr>
                    <p:blipFill>
                      <a:blip r:embed="rId3"/>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name="Equation" r:id="rId2" imgW="3175000" imgH="825500" progId="Equation.3">
                  <p:embed/>
                </p:oleObj>
              </mc:Choice>
              <mc:Fallback>
                <p:oleObj name="Equation" r:id="rId2" imgW="3175000" imgH="825500" progId="Equation.3">
                  <p:embed/>
                  <p:pic>
                    <p:nvPicPr>
                      <p:cNvPr id="0" name=""/>
                      <p:cNvPicPr/>
                      <p:nvPr/>
                    </p:nvPicPr>
                    <p:blipFill>
                      <a:blip r:embed="rId3"/>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name="Equation" r:id="rId4" imgW="1117600" imgH="393700" progId="Equation.3">
                  <p:embed/>
                </p:oleObj>
              </mc:Choice>
              <mc:Fallback>
                <p:oleObj name="Equation" r:id="rId4" imgW="1117600" imgH="393700" progId="Equation.3">
                  <p:embed/>
                  <p:pic>
                    <p:nvPicPr>
                      <p:cNvPr id="0" name=""/>
                      <p:cNvPicPr/>
                      <p:nvPr/>
                    </p:nvPicPr>
                    <p:blipFill>
                      <a:blip r:embed="rId5"/>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name="Equation" r:id="rId3" imgW="3670300" imgH="431800" progId="Equation.3">
                  <p:embed/>
                </p:oleObj>
              </mc:Choice>
              <mc:Fallback>
                <p:oleObj name="Equation" r:id="rId3" imgW="3670300" imgH="431800" progId="Equation.3">
                  <p:embed/>
                  <p:pic>
                    <p:nvPicPr>
                      <p:cNvPr id="0" name=""/>
                      <p:cNvPicPr>
                        <a:picLocks noChangeAspect="1" noChangeArrowheads="1"/>
                      </p:cNvPicPr>
                      <p:nvPr/>
                    </p:nvPicPr>
                    <p:blipFill>
                      <a:blip r:embed="rId4"/>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name="Equation" r:id="rId2" imgW="3238500" imgH="431800" progId="Equation.3">
                  <p:embed/>
                </p:oleObj>
              </mc:Choice>
              <mc:Fallback>
                <p:oleObj name="Equation" r:id="rId2" imgW="3238500" imgH="431800" progId="Equation.3">
                  <p:embed/>
                  <p:pic>
                    <p:nvPicPr>
                      <p:cNvPr id="6" name="Object 2"/>
                      <p:cNvPicPr>
                        <a:picLocks noChangeAspect="1" noChangeArrowheads="1"/>
                      </p:cNvPicPr>
                      <p:nvPr/>
                    </p:nvPicPr>
                    <p:blipFill>
                      <a:blip r:embed="rId3"/>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name="Equation" r:id="rId3" imgW="2451100" imgH="241300" progId="Equation.3">
                  <p:embed/>
                </p:oleObj>
              </mc:Choice>
              <mc:Fallback>
                <p:oleObj name="Equation" r:id="rId3" imgW="2451100" imgH="241300" progId="Equation.3">
                  <p:embed/>
                  <p:pic>
                    <p:nvPicPr>
                      <p:cNvPr id="8" name="Object 2"/>
                      <p:cNvPicPr>
                        <a:picLocks noChangeAspect="1" noChangeArrowheads="1"/>
                      </p:cNvPicPr>
                      <p:nvPr/>
                    </p:nvPicPr>
                    <p:blipFill>
                      <a:blip r:embed="rId4"/>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name="Equation" r:id="rId3" imgW="2794000" imgH="482600" progId="Equation.3">
                  <p:embed/>
                </p:oleObj>
              </mc:Choice>
              <mc:Fallback>
                <p:oleObj name="Equation" r:id="rId3" imgW="2794000" imgH="482600" progId="Equation.3">
                  <p:embed/>
                  <p:pic>
                    <p:nvPicPr>
                      <p:cNvPr id="75779" name="Object 2"/>
                      <p:cNvPicPr>
                        <a:picLocks noChangeAspect="1" noChangeArrowheads="1"/>
                      </p:cNvPicPr>
                      <p:nvPr/>
                    </p:nvPicPr>
                    <p:blipFill>
                      <a:blip r:embed="rId4"/>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name="Equation" r:id="rId5" imgW="2451100" imgH="241300" progId="Equation.3">
                  <p:embed/>
                </p:oleObj>
              </mc:Choice>
              <mc:Fallback>
                <p:oleObj name="Equation" r:id="rId5" imgW="2451100" imgH="241300" progId="Equation.3">
                  <p:embed/>
                  <p:pic>
                    <p:nvPicPr>
                      <p:cNvPr id="7" name="Object 2"/>
                      <p:cNvPicPr>
                        <a:picLocks noChangeAspect="1" noChangeArrowheads="1"/>
                      </p:cNvPicPr>
                      <p:nvPr/>
                    </p:nvPicPr>
                    <p:blipFill>
                      <a:blip r:embed="rId6"/>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name="Equation" r:id="rId7" imgW="1701800" imgH="266700" progId="Equation.3">
                  <p:embed/>
                </p:oleObj>
              </mc:Choice>
              <mc:Fallback>
                <p:oleObj name="Equation" r:id="rId7" imgW="1701800" imgH="266700" progId="Equation.3">
                  <p:embed/>
                  <p:pic>
                    <p:nvPicPr>
                      <p:cNvPr id="4" name="Object 3"/>
                      <p:cNvPicPr/>
                      <p:nvPr/>
                    </p:nvPicPr>
                    <p:blipFill>
                      <a:blip r:embed="rId8"/>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name="Equation" r:id="rId3" imgW="2692400" imgH="584200" progId="Equation.3">
                  <p:embed/>
                </p:oleObj>
              </mc:Choice>
              <mc:Fallback>
                <p:oleObj name="Equation" r:id="rId3" imgW="2692400" imgH="584200" progId="Equation.3">
                  <p:embed/>
                  <p:pic>
                    <p:nvPicPr>
                      <p:cNvPr id="11" name="Object 2"/>
                      <p:cNvPicPr>
                        <a:picLocks noChangeAspect="1" noChangeArrowheads="1"/>
                      </p:cNvPicPr>
                      <p:nvPr/>
                    </p:nvPicPr>
                    <p:blipFill>
                      <a:blip r:embed="rId4"/>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name="Equation" r:id="rId5" imgW="1358900" imgH="215900" progId="Equation.3">
                  <p:embed/>
                </p:oleObj>
              </mc:Choice>
              <mc:Fallback>
                <p:oleObj name="Equation" r:id="rId5" imgW="1358900" imgH="215900" progId="Equation.3">
                  <p:embed/>
                  <p:pic>
                    <p:nvPicPr>
                      <p:cNvPr id="8" name="Object 2"/>
                      <p:cNvPicPr>
                        <a:picLocks noChangeAspect="1" noChangeArrowheads="1"/>
                      </p:cNvPicPr>
                      <p:nvPr/>
                    </p:nvPicPr>
                    <p:blipFill>
                      <a:blip r:embed="rId6"/>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name="Equation" r:id="rId2" imgW="3784600" imgH="431800" progId="Equation.3">
                  <p:embed/>
                </p:oleObj>
              </mc:Choice>
              <mc:Fallback>
                <p:oleObj name="Equation" r:id="rId2" imgW="3784600" imgH="431800" progId="Equation.3">
                  <p:embed/>
                  <p:pic>
                    <p:nvPicPr>
                      <p:cNvPr id="5" name="Object 2"/>
                      <p:cNvPicPr>
                        <a:picLocks noChangeAspect="1" noChangeArrowheads="1"/>
                      </p:cNvPicPr>
                      <p:nvPr/>
                    </p:nvPicPr>
                    <p:blipFill>
                      <a:blip r:embed="rId3"/>
                      <a:srcRect/>
                      <a:stretch>
                        <a:fillRect/>
                      </a:stretch>
                    </p:blipFill>
                    <p:spPr bwMode="auto">
                      <a:xfrm>
                        <a:off x="401638" y="1504950"/>
                        <a:ext cx="80978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name="Equation" r:id="rId4" imgW="2184400" imgH="431800" progId="Equation.3">
                  <p:embed/>
                </p:oleObj>
              </mc:Choice>
              <mc:Fallback>
                <p:oleObj name="Equation" r:id="rId4" imgW="2184400" imgH="431800" progId="Equation.3">
                  <p:embed/>
                  <p:pic>
                    <p:nvPicPr>
                      <p:cNvPr id="8" name="Object 2"/>
                      <p:cNvPicPr>
                        <a:picLocks noChangeAspect="1" noChangeArrowheads="1"/>
                      </p:cNvPicPr>
                      <p:nvPr/>
                    </p:nvPicPr>
                    <p:blipFill>
                      <a:blip r:embed="rId5"/>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name="Equation" r:id="rId2" imgW="4127500" imgH="469900" progId="Equation.3">
                  <p:embed/>
                </p:oleObj>
              </mc:Choice>
              <mc:Fallback>
                <p:oleObj name="Equation" r:id="rId2" imgW="4127500" imgH="469900" progId="Equation.3">
                  <p:embed/>
                  <p:pic>
                    <p:nvPicPr>
                      <p:cNvPr id="5" name="Object 2"/>
                      <p:cNvPicPr>
                        <a:picLocks noChangeAspect="1" noChangeArrowheads="1"/>
                      </p:cNvPicPr>
                      <p:nvPr/>
                    </p:nvPicPr>
                    <p:blipFill>
                      <a:blip r:embed="rId3"/>
                      <a:srcRect/>
                      <a:stretch>
                        <a:fillRect/>
                      </a:stretch>
                    </p:blipFill>
                    <p:spPr bwMode="auto">
                      <a:xfrm>
                        <a:off x="312737" y="1617663"/>
                        <a:ext cx="8831263"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name="Equation" r:id="rId4" imgW="3136900" imgH="546100" progId="Equation.3">
                  <p:embed/>
                </p:oleObj>
              </mc:Choice>
              <mc:Fallback>
                <p:oleObj name="Equation" r:id="rId4" imgW="3136900" imgH="546100" progId="Equation.3">
                  <p:embed/>
                  <p:pic>
                    <p:nvPicPr>
                      <p:cNvPr id="10" name="Object 2"/>
                      <p:cNvPicPr>
                        <a:picLocks noChangeAspect="1" noChangeArrowheads="1"/>
                      </p:cNvPicPr>
                      <p:nvPr/>
                    </p:nvPicPr>
                    <p:blipFill>
                      <a:blip r:embed="rId5"/>
                      <a:srcRect/>
                      <a:stretch>
                        <a:fillRect/>
                      </a:stretch>
                    </p:blipFill>
                    <p:spPr bwMode="auto">
                      <a:xfrm>
                        <a:off x="1263650" y="2921000"/>
                        <a:ext cx="6711950"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name="Equation" r:id="rId3" imgW="2336800" imgH="355600" progId="Equation.3">
                  <p:embed/>
                </p:oleObj>
              </mc:Choice>
              <mc:Fallback>
                <p:oleObj name="Equation" r:id="rId3" imgW="23368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name="Equation" r:id="rId5" imgW="2438400" imgH="177800" progId="Equation.3">
                  <p:embed/>
                </p:oleObj>
              </mc:Choice>
              <mc:Fallback>
                <p:oleObj name="Equation" r:id="rId5" imgW="24384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9027</TotalTime>
  <Words>3373</Words>
  <Application>Microsoft Office PowerPoint</Application>
  <PresentationFormat>On-screen Show (16:9)</PresentationFormat>
  <Paragraphs>666</Paragraphs>
  <Slides>77</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faiz ul haque zeya</cp:lastModifiedBy>
  <cp:revision>193</cp:revision>
  <cp:lastPrinted>2019-01-09T00:29:37Z</cp:lastPrinted>
  <dcterms:created xsi:type="dcterms:W3CDTF">2010-04-19T15:31:24Z</dcterms:created>
  <dcterms:modified xsi:type="dcterms:W3CDTF">2023-10-10T01:25:58Z</dcterms:modified>
  <cp:category/>
</cp:coreProperties>
</file>