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0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z.bukc@bahria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Okapi BM25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Faiz ul haque Zeya</a:t>
            </a:r>
          </a:p>
          <a:p>
            <a:r>
              <a:rPr lang="en-US" dirty="0" err="1">
                <a:hlinkClick r:id="rId2"/>
              </a:rPr>
              <a:t>Faiz.</a:t>
            </a:r>
            <a:r>
              <a:rPr lang="en-US" err="1">
                <a:hlinkClick r:id="rId2"/>
              </a:rPr>
              <a:t>bukc</a:t>
            </a:r>
            <a:r>
              <a:rPr lang="en-US">
                <a:hlinkClick r:id="rId2"/>
              </a:rPr>
              <a:t>@bahria.edu.pk</a:t>
            </a:r>
            <a:endParaRPr lang="en-US"/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Frequency and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Term Frequency: Count of 'Machine' and 'Learning'</a:t>
            </a:r>
          </a:p>
          <a:p>
            <a:r>
              <a:t>- Document Length: Total words in each document</a:t>
            </a:r>
          </a:p>
          <a:p>
            <a:r>
              <a:t>- Average Length: Collection average.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IDF and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Compute IDF for each term</a:t>
            </a:r>
          </a:p>
          <a:p>
            <a:r>
              <a:t>- Calculate BM25 scores using the formula</a:t>
            </a:r>
          </a:p>
          <a:p>
            <a:r>
              <a:t>- Compare results to rank documents.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TF-IDF: Simpler, no length normalization</a:t>
            </a:r>
          </a:p>
          <a:p>
            <a:r>
              <a:t>- BM25: Superior for relevance ranking</a:t>
            </a:r>
          </a:p>
          <a:p>
            <a:r>
              <a:t>- Neural models: BM25 is faster and interpretable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Tuning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k1: Controls term frequency influence (0-2 range)</a:t>
            </a:r>
          </a:p>
          <a:p>
            <a:r>
              <a:t>- b: Balances length normalization (0-1 range)</a:t>
            </a:r>
          </a:p>
          <a:p>
            <a:r>
              <a:t>- Default values: k1 = 1.2, b = 0.75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Combining with semantic embeddings</a:t>
            </a:r>
          </a:p>
          <a:p>
            <a:r>
              <a:t>- Personalized search systems</a:t>
            </a:r>
          </a:p>
          <a:p>
            <a:r>
              <a:t>- Multi-language document retrieval.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BM25 is a robust ranking model in IR.</a:t>
            </a:r>
          </a:p>
          <a:p>
            <a:r>
              <a:t>Simple yet effective for diverse retrieval tasks.</a:t>
            </a:r>
          </a:p>
          <a:p>
            <a:r>
              <a:t>Widely used in modern search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Okapi BM25?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BM25 is a ranking function used in information retrieval. It evaluates how relevant a document is to a given query.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BM25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Based on term frequency-inverse document frequency (TF-IDF)</a:t>
            </a:r>
          </a:p>
          <a:p>
            <a:r>
              <a:t>- Includes term saturation and document length normalization</a:t>
            </a:r>
          </a:p>
          <a:p>
            <a:r>
              <a:t>- Adjustable parameters for better tuning (k1, 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BM25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Score(D, Q) = Σ ( IDF(qi) * ((f(qi, D) * (k1 + 1)) / (f(qi, D) + k1 * (1 - b + b * |D|/</a:t>
            </a:r>
            <a:r>
              <a:rPr dirty="0" err="1"/>
              <a:t>avgDL</a:t>
            </a:r>
            <a:r>
              <a:rPr dirty="0"/>
              <a:t>))) 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CFAC5F1-23E6-881E-9273-F1FD9DDA7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453042"/>
              </p:ext>
            </p:extLst>
          </p:nvPr>
        </p:nvGraphicFramePr>
        <p:xfrm>
          <a:off x="457200" y="3119438"/>
          <a:ext cx="7997867" cy="150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5149211" imgH="619760" progId="">
                  <p:embed/>
                </p:oleObj>
              </mc:Choice>
              <mc:Fallback>
                <p:oleObj name="PBrush" r:id="rId2" imgW="5149211" imgH="619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3119438"/>
                        <a:ext cx="7997867" cy="150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f(qi, D): Frequency of term qi in document D</a:t>
            </a:r>
          </a:p>
          <a:p>
            <a:r>
              <a:t>- |D|: Length of document D</a:t>
            </a:r>
          </a:p>
          <a:p>
            <a:r>
              <a:t>- avgDL: Average document length in the collection</a:t>
            </a:r>
          </a:p>
          <a:p>
            <a:r>
              <a:t>- k1: Term frequency saturation parameter (default ~1.2)</a:t>
            </a:r>
          </a:p>
          <a:p>
            <a:r>
              <a:t>- b: Length normalization parameter (default ~0.75)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IDF in BM25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IDF(qi) = log((N - n(qi) + 0.5) / (n(qi) + 0.5))</a:t>
            </a:r>
          </a:p>
          <a:p>
            <a:r>
              <a:t>- N: Total number of documents</a:t>
            </a:r>
          </a:p>
          <a:p>
            <a:r>
              <a:t>- n(qi): Number of documents containing qi</a:t>
            </a:r>
          </a:p>
          <a:p>
            <a:r>
              <a:t>- Highlights rare terms for higher relevance.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BM25 is Effective?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Considers term relevance and document length</a:t>
            </a:r>
          </a:p>
          <a:p>
            <a:r>
              <a:t>- Balances term saturation and frequency</a:t>
            </a:r>
          </a:p>
          <a:p>
            <a:r>
              <a:t>- Adjustable parameters for flexible retrieval tasks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BM25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Search engines (e.g., Elasticsearch, Lucene)</a:t>
            </a:r>
          </a:p>
          <a:p>
            <a:r>
              <a:t>- Question-answering systems</a:t>
            </a:r>
          </a:p>
          <a:p>
            <a:r>
              <a:t>- Legal and academic document retrieval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Query: 'Machine Learning'</a:t>
            </a:r>
          </a:p>
          <a:p>
            <a:r>
              <a:t>Document 1: 'Introduction to Machine Learning'</a:t>
            </a:r>
          </a:p>
          <a:p>
            <a:r>
              <a:t>Document 2: 'Deep Learning Techniques'</a:t>
            </a:r>
          </a:p>
          <a:p>
            <a:r>
              <a:t>BM25 calculates relevance scores for both documents.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482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PBrush</vt:lpstr>
      <vt:lpstr>Okapi BM25 </vt:lpstr>
      <vt:lpstr>What is Okapi BM25?</vt:lpstr>
      <vt:lpstr>Key Features of BM25</vt:lpstr>
      <vt:lpstr>BM25 Formula</vt:lpstr>
      <vt:lpstr>Explanation of Parameters</vt:lpstr>
      <vt:lpstr>Role of IDF in BM25</vt:lpstr>
      <vt:lpstr>Why BM25 is Effective?</vt:lpstr>
      <vt:lpstr>Applications of BM25</vt:lpstr>
      <vt:lpstr>Example Scenario</vt:lpstr>
      <vt:lpstr>Step 1: Frequency and Length</vt:lpstr>
      <vt:lpstr>Step 2: IDF and Score</vt:lpstr>
      <vt:lpstr>Comparison with Other Models</vt:lpstr>
      <vt:lpstr>Tuning Parameters</vt:lpstr>
      <vt:lpstr>Advanced Use Cases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faiz ul haque zeya</cp:lastModifiedBy>
  <cp:revision>3</cp:revision>
  <dcterms:created xsi:type="dcterms:W3CDTF">2013-01-27T09:14:16Z</dcterms:created>
  <dcterms:modified xsi:type="dcterms:W3CDTF">2024-11-18T04:01:47Z</dcterms:modified>
  <cp:category/>
</cp:coreProperties>
</file>