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dives this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red sea</c:v>
                </c:pt>
                <c:pt idx="1">
                  <c:v>caribbean sea</c:v>
                </c:pt>
                <c:pt idx="2">
                  <c:v>thailand</c:v>
                </c:pt>
                <c:pt idx="3">
                  <c:v>hawaii</c:v>
                </c:pt>
                <c:pt idx="4">
                  <c:v>belize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1780</c:v>
                </c:pt>
                <c:pt idx="1">
                  <c:v>3280</c:v>
                </c:pt>
                <c:pt idx="2">
                  <c:v>3387</c:v>
                </c:pt>
                <c:pt idx="3">
                  <c:v>2472</c:v>
                </c:pt>
                <c:pt idx="4">
                  <c:v>1398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025440"/>
        <c:axId val="401677344"/>
      </c:barChart>
      <c:catAx>
        <c:axId val="403025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</a:rPr>
                  <a:t>location</a:t>
                </a:r>
                <a:endParaRPr lang="en-US" sz="1600" dirty="0">
                  <a:solidFill>
                    <a:schemeClr val="bg2">
                      <a:lumMod val="10000"/>
                    </a:schemeClr>
                  </a:solidFill>
                </a:endParaRPr>
              </a:p>
            </c:rich>
          </c:tx>
          <c:layout/>
          <c:overlay val="0"/>
          <c:spPr>
            <a:solidFill>
              <a:schemeClr val="accent6"/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1677344"/>
        <c:crosses val="autoZero"/>
        <c:auto val="1"/>
        <c:lblAlgn val="ctr"/>
        <c:lblOffset val="100"/>
        <c:noMultiLvlLbl val="0"/>
      </c:catAx>
      <c:valAx>
        <c:axId val="40167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Number</a:t>
                </a:r>
                <a:r>
                  <a:rPr lang="en-US" sz="1800" baseline="0" dirty="0"/>
                  <a:t> 0f dives this year</a:t>
                </a:r>
                <a:endParaRPr lang="en-US" dirty="0"/>
              </a:p>
            </c:rich>
          </c:tx>
          <c:layout/>
          <c:overlay val="0"/>
          <c:spPr>
            <a:solidFill>
              <a:schemeClr val="accent6"/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302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404A-BF32-4D9D-A3FC-EE2BC7B728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D8D-700E-4DFC-A76C-242171608E5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404A-BF32-4D9D-A3FC-EE2BC7B728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D8D-700E-4DFC-A76C-242171608E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404A-BF32-4D9D-A3FC-EE2BC7B728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D8D-700E-4DFC-A76C-242171608E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404A-BF32-4D9D-A3FC-EE2BC7B728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D8D-700E-4DFC-A76C-242171608E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404A-BF32-4D9D-A3FC-EE2BC7B728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D8D-700E-4DFC-A76C-242171608E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404A-BF32-4D9D-A3FC-EE2BC7B728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D8D-700E-4DFC-A76C-242171608E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404A-BF32-4D9D-A3FC-EE2BC7B728F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D8D-700E-4DFC-A76C-242171608E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404A-BF32-4D9D-A3FC-EE2BC7B728F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D8D-700E-4DFC-A76C-242171608E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404A-BF32-4D9D-A3FC-EE2BC7B728F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D8D-700E-4DFC-A76C-242171608E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404A-BF32-4D9D-A3FC-EE2BC7B728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D8D-700E-4DFC-A76C-242171608E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404A-BF32-4D9D-A3FC-EE2BC7B728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D8D-700E-4DFC-A76C-242171608E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B404A-BF32-4D9D-A3FC-EE2BC7B728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3D8D-700E-4DFC-A76C-242171608E5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3028"/>
          </a:xfrm>
        </p:spPr>
        <p:txBody>
          <a:bodyPr/>
          <a:lstStyle/>
          <a:p>
            <a:r>
              <a:rPr lang="en-US" b="1" dirty="0"/>
              <a:t>Dives visualization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  <a:p>
            <a:pPr algn="l"/>
            <a:r>
              <a:rPr lang="en-US" dirty="0"/>
              <a:t>Prepared By: AHSAN SAJJAD</a:t>
            </a:r>
            <a:endParaRPr lang="en-US" dirty="0"/>
          </a:p>
          <a:p>
            <a:pPr algn="l"/>
            <a:r>
              <a:rPr lang="en-US" dirty="0"/>
              <a:t>Enrollment no : 02-131212-049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9770" y="2310582"/>
          <a:ext cx="5369146" cy="35002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56651"/>
                <a:gridCol w="3512495"/>
              </a:tblGrid>
              <a:tr h="750386">
                <a:tc>
                  <a:txBody>
                    <a:bodyPr/>
                    <a:lstStyle/>
                    <a:p>
                      <a:pPr marL="11112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Location</a:t>
                      </a:r>
                      <a:endParaRPr lang="en-US" sz="24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 marR="172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Number of Dives</a:t>
                      </a:r>
                      <a:endParaRPr lang="en-US" sz="2400">
                        <a:effectLst/>
                      </a:endParaRPr>
                    </a:p>
                    <a:p>
                      <a:pPr marL="177800" marR="1727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this Year</a:t>
                      </a:r>
                      <a:endParaRPr lang="en-US" sz="24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01044">
                <a:tc>
                  <a:txBody>
                    <a:bodyPr/>
                    <a:lstStyle/>
                    <a:p>
                      <a:pPr marL="68580" marR="0">
                        <a:lnSpc>
                          <a:spcPct val="150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Red Sea</a:t>
                      </a:r>
                      <a:endParaRPr lang="en-US" sz="24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 marR="172720" algn="ctr">
                        <a:lnSpc>
                          <a:spcPct val="150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1780</a:t>
                      </a:r>
                      <a:endParaRPr lang="en-US" sz="24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05236">
                <a:tc>
                  <a:txBody>
                    <a:bodyPr/>
                    <a:lstStyle/>
                    <a:p>
                      <a:pPr marL="68580" marR="0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Caribbean</a:t>
                      </a:r>
                      <a:endParaRPr lang="en-US" sz="24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 marR="172720" algn="ctr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3280</a:t>
                      </a:r>
                      <a:endParaRPr lang="en-US" sz="24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01044">
                <a:tc>
                  <a:txBody>
                    <a:bodyPr/>
                    <a:lstStyle/>
                    <a:p>
                      <a:pPr marL="68580" marR="0">
                        <a:lnSpc>
                          <a:spcPct val="150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Thailand</a:t>
                      </a:r>
                      <a:endParaRPr lang="en-US" sz="24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 marR="172720" algn="ctr">
                        <a:lnSpc>
                          <a:spcPct val="150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3387</a:t>
                      </a:r>
                      <a:endParaRPr lang="en-US" sz="24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01044">
                <a:tc>
                  <a:txBody>
                    <a:bodyPr/>
                    <a:lstStyle/>
                    <a:p>
                      <a:pPr marL="68580" marR="0">
                        <a:lnSpc>
                          <a:spcPct val="150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Hawaii</a:t>
                      </a:r>
                      <a:endParaRPr lang="en-US" sz="24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 marR="172720" algn="ctr">
                        <a:lnSpc>
                          <a:spcPct val="150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2472</a:t>
                      </a:r>
                      <a:endParaRPr lang="en-US" sz="24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01044">
                <a:tc>
                  <a:txBody>
                    <a:bodyPr/>
                    <a:lstStyle/>
                    <a:p>
                      <a:pPr marL="68580" marR="0">
                        <a:lnSpc>
                          <a:spcPct val="150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Belize</a:t>
                      </a:r>
                      <a:endParaRPr lang="en-US" sz="24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 marR="172720" algn="ctr">
                        <a:lnSpc>
                          <a:spcPct val="150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1398</a:t>
                      </a:r>
                      <a:endParaRPr lang="en-US" sz="24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7581775" y="844527"/>
            <a:ext cx="3160257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ja-JP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kumimoji="0" lang="en-US" altLang="ja-JP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2</a:t>
            </a:r>
            <a:r>
              <a:rPr kumimoji="0" lang="en-US" altLang="ja-JP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ja-JP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</a:t>
            </a:r>
            <a:r>
              <a:rPr kumimoji="0" lang="en-US" altLang="ja-JP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chart that shows the following information: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1060174" y="719666"/>
          <a:ext cx="9099826" cy="500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11896" y="196446"/>
            <a:ext cx="654657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This chart shows the best places to  dive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Presentation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Carlito</vt:lpstr>
      <vt:lpstr>Segoe Print</vt:lpstr>
      <vt:lpstr>Calibri</vt:lpstr>
      <vt:lpstr>Times New Roman</vt:lpstr>
      <vt:lpstr>Calibri Light</vt:lpstr>
      <vt:lpstr>Microsoft YaHei</vt:lpstr>
      <vt:lpstr>Arial Unicode MS</vt:lpstr>
      <vt:lpstr>Office Theme</vt:lpstr>
      <vt:lpstr>Dives visualization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Dives visualization</dc:title>
  <dc:creator>Spring2020</dc:creator>
  <cp:lastModifiedBy>AHSAN</cp:lastModifiedBy>
  <cp:revision>4</cp:revision>
  <dcterms:created xsi:type="dcterms:W3CDTF">2021-11-08T08:43:00Z</dcterms:created>
  <dcterms:modified xsi:type="dcterms:W3CDTF">2021-11-10T13:53:56Z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A7DC3C066C2F4223B676494B40120548</vt:lpwstr>
  </property>
  <property fmtid="{D5CDD505-2E9C-101B-9397-08002B2CF9AE}" pid="3" name="KSOProductBuildVer">
    <vt:lpwstr>1033-11.2.0.10351</vt:lpwstr>
  </property>
</Properties>
</file>