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sldIdLst>
    <p:sldId id="256" r:id="rId2"/>
    <p:sldId id="259" r:id="rId3"/>
    <p:sldId id="266" r:id="rId4"/>
    <p:sldId id="258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8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6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9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4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7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6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7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2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1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1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3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2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897451-F82B-4CB5-9BFC-023ED9A3FCA1}" type="datetimeFigureOut">
              <a:rPr lang="en-US" smtClean="0"/>
              <a:t>08-Nov-2021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9FD7BA-2E81-46B9-8E58-1D26ADF4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  <p:sldLayoutId id="2147484116" r:id="rId15"/>
    <p:sldLayoutId id="2147484117" r:id="rId16"/>
    <p:sldLayoutId id="2147484118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live-streaming-ps5-future-of-gaming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CF27-E836-4954-86E4-ACE63D39B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461" y="662608"/>
            <a:ext cx="9144000" cy="1762540"/>
          </a:xfrm>
        </p:spPr>
        <p:txBody>
          <a:bodyPr>
            <a:normAutofit/>
          </a:bodyPr>
          <a:lstStyle/>
          <a:p>
            <a:r>
              <a:rPr lang="en-US" dirty="0"/>
              <a:t>My Software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5D4ED-D95B-457D-990F-E81493419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PREPARED BY : AHSAN SAJJAD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ENROLLMENT NO: 02-131212-049</a:t>
            </a:r>
          </a:p>
        </p:txBody>
      </p:sp>
    </p:spTree>
    <p:extLst>
      <p:ext uri="{BB962C8B-B14F-4D97-AF65-F5344CB8AC3E}">
        <p14:creationId xmlns:p14="http://schemas.microsoft.com/office/powerpoint/2010/main" val="72110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ECC9-2813-4EA4-AF47-9419E9FB1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09663"/>
          </a:xfrm>
        </p:spPr>
        <p:txBody>
          <a:bodyPr>
            <a:normAutofit/>
          </a:bodyPr>
          <a:lstStyle/>
          <a:p>
            <a:pPr algn="ctr"/>
            <a:r>
              <a:rPr lang="en-US" sz="16600" b="1" dirty="0"/>
              <a:t>Ps 5</a:t>
            </a:r>
          </a:p>
        </p:txBody>
      </p:sp>
    </p:spTree>
    <p:extLst>
      <p:ext uri="{BB962C8B-B14F-4D97-AF65-F5344CB8AC3E}">
        <p14:creationId xmlns:p14="http://schemas.microsoft.com/office/powerpoint/2010/main" val="348652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BA4E08-9E38-4869-8D14-0A17768BE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6542" y="1059945"/>
            <a:ext cx="8923486" cy="4397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503649-E248-4E8F-8CC1-726E49881A51}"/>
              </a:ext>
            </a:extLst>
          </p:cNvPr>
          <p:cNvSpPr txBox="1"/>
          <p:nvPr/>
        </p:nvSpPr>
        <p:spPr>
          <a:xfrm>
            <a:off x="1416542" y="5377945"/>
            <a:ext cx="8923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htnovo.net/2020/06/live-streaming-ps5-future-of-gaming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1676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4DB1-E200-4934-B4AF-D8DCC7DB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5860"/>
            <a:ext cx="10058400" cy="748454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B74E-8845-46F6-9880-DA6C01F67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7354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  External hard drive corruption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  Rest mode crashes console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  Error code CE-108262-9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  Queued for Download errors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  PlayStation Network connectivity issues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553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D34B-733F-4E3E-9AE0-B7256929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2597"/>
          </a:xfrm>
        </p:spPr>
        <p:txBody>
          <a:bodyPr>
            <a:normAutofit/>
          </a:bodyPr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BDAF-CF73-434D-B498-410C2EEE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 You may need to update your graphics drivers to run </a:t>
            </a:r>
            <a:r>
              <a:rPr lang="en-US" sz="2400" b="1" dirty="0" err="1"/>
              <a:t>Filmora</a:t>
            </a:r>
            <a:r>
              <a:rPr lang="en-US" sz="2400" b="1" dirty="0"/>
              <a:t>.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 Supported OS : Windows 7/Windows 8.1/Windows 10/Windows 11 ( 64 bit OS).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 Processor : Intel i3 or better multicore processor, 2GHz or above.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 RAM : 4 GB RAM (8GB required for HD and 4K videos).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C38A-29A0-4ABE-99A0-FFEE720A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25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78DB-BFC8-490D-B390-E7FD99B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  Capable of 4K/120fps gameplay as well as support for 8K/60.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  Faster loading times thanks to new SSD.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  Tempest 3D audio tech is like Atmos-lite.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  System runs cool and quiet nearly all the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4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D92E-FB76-480F-9839-E580E9A3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Hardware Requirements/ Software Requirements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54F62C-791E-467C-9EF9-57C099D04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507580"/>
              </p:ext>
            </p:extLst>
          </p:nvPr>
        </p:nvGraphicFramePr>
        <p:xfrm>
          <a:off x="870857" y="1737360"/>
          <a:ext cx="8360457" cy="3385184"/>
        </p:xfrm>
        <a:graphic>
          <a:graphicData uri="http://schemas.openxmlformats.org/drawingml/2006/table">
            <a:tbl>
              <a:tblPr/>
              <a:tblGrid>
                <a:gridCol w="4262960">
                  <a:extLst>
                    <a:ext uri="{9D8B030D-6E8A-4147-A177-3AD203B41FA5}">
                      <a16:colId xmlns:a16="http://schemas.microsoft.com/office/drawing/2014/main" val="4237023565"/>
                    </a:ext>
                  </a:extLst>
                </a:gridCol>
                <a:gridCol w="4097497">
                  <a:extLst>
                    <a:ext uri="{9D8B030D-6E8A-4147-A177-3AD203B41FA5}">
                      <a16:colId xmlns:a16="http://schemas.microsoft.com/office/drawing/2014/main" val="3176299086"/>
                    </a:ext>
                  </a:extLst>
                </a:gridCol>
              </a:tblGrid>
              <a:tr h="93806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effectLst/>
                        </a:rPr>
                        <a:t>Heatsink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>
                          <a:effectLst/>
                        </a:rPr>
                        <a:t>Required - either built-in or added yourself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13273"/>
                  </a:ext>
                </a:extLst>
              </a:tr>
              <a:tr h="57099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effectLst/>
                        </a:rPr>
                        <a:t>Sequential reads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>
                          <a:effectLst/>
                        </a:rPr>
                        <a:t>5500MB/s recommended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519251"/>
                  </a:ext>
                </a:extLst>
              </a:tr>
              <a:tr h="93806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effectLst/>
                        </a:rPr>
                        <a:t>Form factor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>
                          <a:effectLst/>
                        </a:rPr>
                        <a:t>2230, 2242, 2260, 2280 or 22110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41457"/>
                  </a:ext>
                </a:extLst>
              </a:tr>
              <a:tr h="93806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effectLst/>
                        </a:rPr>
                        <a:t>Total size w/ heatsink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effectLst/>
                        </a:rPr>
                        <a:t>110 x 25 x 11.25 </a:t>
                      </a:r>
                      <a:r>
                        <a:rPr lang="en-US" dirty="0" err="1">
                          <a:effectLst/>
                        </a:rPr>
                        <a:t>millimetres</a:t>
                      </a:r>
                      <a:r>
                        <a:rPr lang="en-US" dirty="0">
                          <a:effectLst/>
                        </a:rPr>
                        <a:t> 4.33 x 0.984 x 0.442 inches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52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5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CE79-FF3C-48CB-B3F6-567EFBD9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131"/>
          </a:xfrm>
        </p:spPr>
        <p:txBody>
          <a:bodyPr/>
          <a:lstStyle/>
          <a:p>
            <a:r>
              <a:rPr lang="en-US" dirty="0"/>
              <a:t>Drawbacks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2EBE-3EFC-4991-ABAC-0A8BC8DD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</a:t>
            </a:r>
            <a:r>
              <a:rPr lang="en-US" sz="2400" b="1" dirty="0"/>
              <a:t>Format to scare.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 User interface issues.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 Lack of space.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 Get rid of the PlayStation 4 version!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 </a:t>
            </a:r>
            <a:r>
              <a:rPr lang="en-US" sz="2400" b="1" dirty="0" err="1"/>
              <a:t>Dualshock</a:t>
            </a:r>
            <a:r>
              <a:rPr lang="en-US" sz="2400" b="1" dirty="0"/>
              <a:t> for PS4 games only. With the arrival of the PlayStation 5, Sony is giving gamers the choice of getting the new console, while playing PS4 games.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8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Go Back or Previous 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6DC8FA3-0FFE-43A4-9F52-3DA63B04689C}"/>
              </a:ext>
            </a:extLst>
          </p:cNvPr>
          <p:cNvSpPr/>
          <p:nvPr/>
        </p:nvSpPr>
        <p:spPr>
          <a:xfrm>
            <a:off x="2467429" y="1262743"/>
            <a:ext cx="6589485" cy="415108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42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65</TotalTime>
  <Words>269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My Software Product</vt:lpstr>
      <vt:lpstr>Ps 5</vt:lpstr>
      <vt:lpstr>PowerPoint Presentation</vt:lpstr>
      <vt:lpstr>Problem statement</vt:lpstr>
      <vt:lpstr>Existing system</vt:lpstr>
      <vt:lpstr>Features</vt:lpstr>
      <vt:lpstr>Hardware Requirements/ Software Requirements </vt:lpstr>
      <vt:lpstr>Drawbacks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Software Product</dc:title>
  <dc:creator>Spring2020</dc:creator>
  <cp:lastModifiedBy>Spring2020</cp:lastModifiedBy>
  <cp:revision>6</cp:revision>
  <dcterms:created xsi:type="dcterms:W3CDTF">2021-11-08T07:27:10Z</dcterms:created>
  <dcterms:modified xsi:type="dcterms:W3CDTF">2021-11-08T08:33:00Z</dcterms:modified>
</cp:coreProperties>
</file>