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363D-C37E-4595-A149-CF6F2A9C2BA0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56C0-1C61-479C-85D8-9D370731A42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25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363D-C37E-4595-A149-CF6F2A9C2BA0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56C0-1C61-479C-85D8-9D370731A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6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363D-C37E-4595-A149-CF6F2A9C2BA0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56C0-1C61-479C-85D8-9D370731A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27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363D-C37E-4595-A149-CF6F2A9C2BA0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56C0-1C61-479C-85D8-9D370731A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90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363D-C37E-4595-A149-CF6F2A9C2BA0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56C0-1C61-479C-85D8-9D370731A42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261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363D-C37E-4595-A149-CF6F2A9C2BA0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56C0-1C61-479C-85D8-9D370731A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62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363D-C37E-4595-A149-CF6F2A9C2BA0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56C0-1C61-479C-85D8-9D370731A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30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363D-C37E-4595-A149-CF6F2A9C2BA0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56C0-1C61-479C-85D8-9D370731A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5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363D-C37E-4595-A149-CF6F2A9C2BA0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56C0-1C61-479C-85D8-9D370731A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30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CA1363D-C37E-4595-A149-CF6F2A9C2BA0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E556C0-1C61-479C-85D8-9D370731A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51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363D-C37E-4595-A149-CF6F2A9C2BA0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56C0-1C61-479C-85D8-9D370731A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85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CA1363D-C37E-4595-A149-CF6F2A9C2BA0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EE556C0-1C61-479C-85D8-9D370731A42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95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method-overloading-in-jav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object-and-class-in-java" TargetMode="External"/><Relationship Id="rId2" Type="http://schemas.openxmlformats.org/officeDocument/2006/relationships/hyperlink" Target="https://www.javatpoint.com/java-tutoria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 Oriented Programming</a:t>
            </a:r>
            <a:br>
              <a:rPr lang="en-US" dirty="0" smtClean="0"/>
            </a:br>
            <a:r>
              <a:rPr lang="en-US" dirty="0" smtClean="0"/>
              <a:t>LAB # 04</a:t>
            </a:r>
            <a:br>
              <a:rPr lang="en-US" dirty="0" smtClean="0"/>
            </a:br>
            <a:r>
              <a:rPr lang="en-US" dirty="0" smtClean="0"/>
              <a:t>Constructors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ENGR. SANIYA SARIM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755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Parameterized </a:t>
            </a:r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parameterized constructor is used to provide different values to distinct objects. However, you can provide the same values also.</a:t>
            </a:r>
          </a:p>
        </p:txBody>
      </p:sp>
    </p:spTree>
    <p:extLst>
      <p:ext uri="{BB962C8B-B14F-4D97-AF65-F5344CB8AC3E}">
        <p14:creationId xmlns:p14="http://schemas.microsoft.com/office/powerpoint/2010/main" val="1792678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parameterized </a:t>
            </a:r>
            <a:r>
              <a:rPr lang="en-US" dirty="0" smtClean="0"/>
              <a:t>constructor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3499" y="1825625"/>
            <a:ext cx="7096259" cy="453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707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Overloading in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 </a:t>
            </a:r>
            <a:r>
              <a:rPr lang="en-US" dirty="0">
                <a:hlinkClick r:id="rId2"/>
              </a:rPr>
              <a:t>overloading in Java</a:t>
            </a:r>
            <a:r>
              <a:rPr lang="en-US" dirty="0"/>
              <a:t> is a technique of having more than one constructor with different parameter lists.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are arranged in a way that each constructor performs a different task. They are differentiated by the compiler by the number of parameters in the list and their types.</a:t>
            </a:r>
          </a:p>
        </p:txBody>
      </p:sp>
    </p:spTree>
    <p:extLst>
      <p:ext uri="{BB962C8B-B14F-4D97-AF65-F5344CB8AC3E}">
        <p14:creationId xmlns:p14="http://schemas.microsoft.com/office/powerpoint/2010/main" val="2315647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4563" y="1825625"/>
            <a:ext cx="56958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413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0316" y="2292439"/>
            <a:ext cx="6154022" cy="276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297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Constructors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5838" y="2019299"/>
            <a:ext cx="5200650" cy="409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594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Cont..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1381" y="1846263"/>
            <a:ext cx="5697660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261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 </a:t>
            </a:r>
            <a:r>
              <a:rPr lang="en-US" dirty="0">
                <a:hlinkClick r:id="rId2"/>
              </a:rPr>
              <a:t>Java</a:t>
            </a:r>
            <a:r>
              <a:rPr lang="en-US" dirty="0"/>
              <a:t>, a constructor is a block of codes similar to the method. It is called when an instance of the </a:t>
            </a:r>
            <a:r>
              <a:rPr lang="en-US" dirty="0">
                <a:hlinkClick r:id="rId3"/>
              </a:rPr>
              <a:t>class</a:t>
            </a:r>
            <a:r>
              <a:rPr lang="en-US" dirty="0"/>
              <a:t> is created. At the time of calling constructor, memory for the object is allocated in the memory</a:t>
            </a:r>
            <a:r>
              <a:rPr lang="en-US" dirty="0" smtClean="0"/>
              <a:t>.</a:t>
            </a:r>
          </a:p>
          <a:p>
            <a:r>
              <a:rPr lang="en-US" dirty="0"/>
              <a:t>It is a special type of method which is used to initialize the object</a:t>
            </a:r>
            <a:r>
              <a:rPr lang="en-US" dirty="0" smtClean="0"/>
              <a:t>.</a:t>
            </a:r>
          </a:p>
          <a:p>
            <a:r>
              <a:rPr lang="en-US" dirty="0"/>
              <a:t>Every time an object is created using the new() keyword, at least one constructor is called.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464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calls a default constructor if there is no constructor available in the class. In such case, Java compiler provides a default constructor by default.</a:t>
            </a:r>
          </a:p>
        </p:txBody>
      </p:sp>
    </p:spTree>
    <p:extLst>
      <p:ext uri="{BB962C8B-B14F-4D97-AF65-F5344CB8AC3E}">
        <p14:creationId xmlns:p14="http://schemas.microsoft.com/office/powerpoint/2010/main" val="2148033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creating Java </a:t>
            </a:r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 name must be the same as its class name</a:t>
            </a:r>
          </a:p>
          <a:p>
            <a:r>
              <a:rPr lang="en-US" dirty="0"/>
              <a:t>A Constructor must have no explicit return type</a:t>
            </a:r>
          </a:p>
          <a:p>
            <a:r>
              <a:rPr lang="en-US" dirty="0"/>
              <a:t>A Java constructor cannot be abstract, static, final, and synchronized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671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Java </a:t>
            </a:r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types of constructors in Java:</a:t>
            </a:r>
          </a:p>
          <a:p>
            <a:r>
              <a:rPr lang="en-US" dirty="0"/>
              <a:t>Default constructor (no-</a:t>
            </a:r>
            <a:r>
              <a:rPr lang="en-US" dirty="0" err="1"/>
              <a:t>arg</a:t>
            </a:r>
            <a:r>
              <a:rPr lang="en-US" dirty="0"/>
              <a:t> constructor)</a:t>
            </a:r>
          </a:p>
          <a:p>
            <a:r>
              <a:rPr lang="en-US" dirty="0"/>
              <a:t>Parameterized constructor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525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Default </a:t>
            </a:r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constructor is called "Default Constructor" when it doesn't have any parameter.</a:t>
            </a:r>
          </a:p>
        </p:txBody>
      </p:sp>
    </p:spTree>
    <p:extLst>
      <p:ext uri="{BB962C8B-B14F-4D97-AF65-F5344CB8AC3E}">
        <p14:creationId xmlns:p14="http://schemas.microsoft.com/office/powerpoint/2010/main" val="3411199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default </a:t>
            </a:r>
            <a:r>
              <a:rPr lang="en-US" dirty="0" smtClean="0"/>
              <a:t>constructor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552" y="1690688"/>
            <a:ext cx="9653923" cy="463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489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default constructor is used to provide the default values to the object like 0, null, etc., depending on the type.</a:t>
            </a:r>
          </a:p>
        </p:txBody>
      </p:sp>
    </p:spTree>
    <p:extLst>
      <p:ext uri="{BB962C8B-B14F-4D97-AF65-F5344CB8AC3E}">
        <p14:creationId xmlns:p14="http://schemas.microsoft.com/office/powerpoint/2010/main" val="498211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6226" y="1825625"/>
            <a:ext cx="61607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3612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193</TotalTime>
  <Words>191</Words>
  <Application>Microsoft Office PowerPoint</Application>
  <PresentationFormat>Widescreen</PresentationFormat>
  <Paragraphs>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Calibri</vt:lpstr>
      <vt:lpstr>Calibri Light</vt:lpstr>
      <vt:lpstr>Retrospect</vt:lpstr>
      <vt:lpstr>Object Oriented Programming LAB # 04 Constructors in JAVA</vt:lpstr>
      <vt:lpstr>Constructors</vt:lpstr>
      <vt:lpstr>Default Constructor</vt:lpstr>
      <vt:lpstr>Rules for creating Java constructor</vt:lpstr>
      <vt:lpstr>Types of Java constructors</vt:lpstr>
      <vt:lpstr>Java Default Constructor</vt:lpstr>
      <vt:lpstr>Example of default constructor</vt:lpstr>
      <vt:lpstr>Default Values</vt:lpstr>
      <vt:lpstr>Example</vt:lpstr>
      <vt:lpstr>Java Parameterized Constructor</vt:lpstr>
      <vt:lpstr>Example of parameterized constructor</vt:lpstr>
      <vt:lpstr>Constructor Overloading in Java</vt:lpstr>
      <vt:lpstr>Example</vt:lpstr>
      <vt:lpstr>Example Cont…</vt:lpstr>
      <vt:lpstr>Example of Constructors</vt:lpstr>
      <vt:lpstr>Example Cont..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Constructors in Java</dc:title>
  <dc:creator>Microsoft account</dc:creator>
  <cp:lastModifiedBy>Microsoft account</cp:lastModifiedBy>
  <cp:revision>5</cp:revision>
  <dcterms:created xsi:type="dcterms:W3CDTF">2021-03-30T05:08:18Z</dcterms:created>
  <dcterms:modified xsi:type="dcterms:W3CDTF">2022-03-30T09:19:11Z</dcterms:modified>
</cp:coreProperties>
</file>