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+mn-ea"/>
              </a:rPr>
              <a:t>Object Oriented Programming</a:t>
            </a:r>
            <a:br>
              <a:rPr lang="en-US" sz="3600" dirty="0">
                <a:sym typeface="+mn-ea"/>
              </a:rPr>
            </a:br>
            <a:r>
              <a:rPr lang="en-US" sz="3600" dirty="0">
                <a:sym typeface="+mn-ea"/>
              </a:rPr>
              <a:t>Lab #12</a:t>
            </a:r>
            <a:br>
              <a:rPr lang="en-US" sz="3600" dirty="0">
                <a:sym typeface="+mn-ea"/>
              </a:rPr>
            </a:br>
            <a:r>
              <a:rPr lang="en-US" sz="3600" b="1" dirty="0">
                <a:sym typeface="+mn-ea"/>
              </a:rPr>
              <a:t>Understanding the concept of Exceptions</a:t>
            </a:r>
            <a:br>
              <a:rPr lang="en-US" sz="3600" b="1" dirty="0">
                <a:sym typeface="+mn-ea"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ENGR. SANIYA SARIM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 throw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throw statement allows you to create a custom error.</a:t>
            </a:r>
            <a:endParaRPr lang="en-US"/>
          </a:p>
          <a:p>
            <a:r>
              <a:rPr lang="en-US"/>
              <a:t>The throw statement is used together with an exception type. There are many exception types available in Java: ArithmeticException, FileNotFoundException, ArrayIndexOutOfBoundsException, SecurityException, etc: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Throw Keyword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6990" y="2158365"/>
            <a:ext cx="9239885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41195"/>
            <a:ext cx="942467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If age was 20, you would not get an exception: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8635" y="2665730"/>
            <a:ext cx="4972685" cy="2036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executing Java code, different errors can occur: coding errors made by the programmer, errors due to wrong input, or other unforeseeable things.</a:t>
            </a:r>
            <a:endParaRPr lang="en-US"/>
          </a:p>
          <a:p>
            <a:endParaRPr lang="en-US"/>
          </a:p>
          <a:p>
            <a:r>
              <a:rPr lang="en-US"/>
              <a:t>When an error occurs, Java will normally stop and generate an error message. The technical term for this is: Java will throw an exception (throw an error).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Java try and catch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try statement allows you to define a block of code to be tested for errors while it is being executed.</a:t>
            </a:r>
            <a:endParaRPr lang="en-US"/>
          </a:p>
          <a:p>
            <a:endParaRPr lang="en-US"/>
          </a:p>
          <a:p>
            <a:r>
              <a:rPr lang="en-US"/>
              <a:t>The catch statement allows you to define a block of code to be executed, if an error occurs in the try block.</a:t>
            </a:r>
            <a:endParaRPr lang="en-US"/>
          </a:p>
          <a:p>
            <a:endParaRPr lang="en-US"/>
          </a:p>
          <a:p>
            <a:r>
              <a:rPr lang="en-US"/>
              <a:t>The try and catch keywords come in pairs: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77110"/>
            <a:ext cx="9323705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105" y="2084070"/>
            <a:ext cx="8862060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If an error occurs, we can use try...catch to catch the error and execute some code to handle it: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2800" y="2096135"/>
            <a:ext cx="524129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Finally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finally statement lets you execute code, after try...catch, regardless of the result: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finally keyword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670" y="1825625"/>
            <a:ext cx="9946640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Exceptions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There are many different Java Exception errors. Some examples below;</a:t>
            </a:r>
            <a:endParaRPr lang="en-US"/>
          </a:p>
          <a:p>
            <a:r>
              <a:rPr lang="en-US"/>
              <a:t>IOException - I/O exception error </a:t>
            </a:r>
            <a:endParaRPr lang="en-US"/>
          </a:p>
          <a:p>
            <a:r>
              <a:rPr lang="en-US"/>
              <a:t>RunTimeException - Run-time error </a:t>
            </a:r>
            <a:endParaRPr lang="en-US"/>
          </a:p>
          <a:p>
            <a:r>
              <a:rPr lang="en-US"/>
              <a:t>ArithmeticException - Divide-by-zero error exeception </a:t>
            </a:r>
            <a:endParaRPr lang="en-US"/>
          </a:p>
          <a:p>
            <a:r>
              <a:rPr lang="en-US"/>
              <a:t>ArrayIndexOutOfBoundsExecption - Array index out of bounds error </a:t>
            </a:r>
            <a:endParaRPr lang="en-US"/>
          </a:p>
          <a:p>
            <a:r>
              <a:rPr lang="en-US"/>
              <a:t>FileNotFound - Attempt to get file that does not exist </a:t>
            </a:r>
            <a:endParaRPr lang="en-US"/>
          </a:p>
          <a:p>
            <a:r>
              <a:rPr lang="en-US"/>
              <a:t>EndOfFileException - End of file marker error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Presentation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#12 Understanding the concept of Exceptions </dc:title>
  <dc:creator/>
  <cp:lastModifiedBy>Saniya</cp:lastModifiedBy>
  <cp:revision>1</cp:revision>
  <dcterms:created xsi:type="dcterms:W3CDTF">2020-05-31T23:38:03Z</dcterms:created>
  <dcterms:modified xsi:type="dcterms:W3CDTF">2020-05-31T23:38:03Z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